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1" r:id="rId4"/>
  </p:sldMasterIdLst>
  <p:notesMasterIdLst>
    <p:notesMasterId r:id="rId22"/>
  </p:notesMasterIdLst>
  <p:handoutMasterIdLst>
    <p:handoutMasterId r:id="rId23"/>
  </p:handoutMasterIdLst>
  <p:sldIdLst>
    <p:sldId id="261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6" r:id="rId18"/>
    <p:sldId id="308" r:id="rId19"/>
    <p:sldId id="307" r:id="rId20"/>
    <p:sldId id="29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9B81E1-1DBF-4E1D-83B4-D6D4A5983679}" v="249" dt="2022-08-22T10:40:20.398"/>
  </p1510:revLst>
</p1510:revInfo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49" autoAdjust="0"/>
  </p:normalViewPr>
  <p:slideViewPr>
    <p:cSldViewPr snapToGrid="0" showGuides="1">
      <p:cViewPr>
        <p:scale>
          <a:sx n="75" d="100"/>
          <a:sy n="75" d="100"/>
        </p:scale>
        <p:origin x="1896" y="105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 BAZ X" userId="841a3e8551d46d9d" providerId="LiveId" clId="{ED9B81E1-1DBF-4E1D-83B4-D6D4A5983679}"/>
    <pc:docChg chg="undo redo custSel addSld delSld modSld sldOrd modMainMaster">
      <pc:chgData name="X BAZ X" userId="841a3e8551d46d9d" providerId="LiveId" clId="{ED9B81E1-1DBF-4E1D-83B4-D6D4A5983679}" dt="2022-08-22T10:44:19.970" v="1201" actId="20577"/>
      <pc:docMkLst>
        <pc:docMk/>
      </pc:docMkLst>
      <pc:sldChg chg="delSp modSp mod modTransition delDesignElem">
        <pc:chgData name="X BAZ X" userId="841a3e8551d46d9d" providerId="LiveId" clId="{ED9B81E1-1DBF-4E1D-83B4-D6D4A5983679}" dt="2022-08-22T10:44:19.970" v="1201" actId="20577"/>
        <pc:sldMkLst>
          <pc:docMk/>
          <pc:sldMk cId="3309719136" sldId="261"/>
        </pc:sldMkLst>
        <pc:spChg chg="mod">
          <ac:chgData name="X BAZ X" userId="841a3e8551d46d9d" providerId="LiveId" clId="{ED9B81E1-1DBF-4E1D-83B4-D6D4A5983679}" dt="2022-08-22T10:44:19.970" v="1201" actId="20577"/>
          <ac:spMkLst>
            <pc:docMk/>
            <pc:sldMk cId="3309719136" sldId="261"/>
            <ac:spMk id="2" creationId="{87071E00-ABE1-44FD-92BD-2769C2C9C727}"/>
          </ac:spMkLst>
        </pc:spChg>
        <pc:spChg chg="mod">
          <ac:chgData name="X BAZ X" userId="841a3e8551d46d9d" providerId="LiveId" clId="{ED9B81E1-1DBF-4E1D-83B4-D6D4A5983679}" dt="2022-08-22T10:38:26.963" v="1171" actId="20577"/>
          <ac:spMkLst>
            <pc:docMk/>
            <pc:sldMk cId="3309719136" sldId="261"/>
            <ac:spMk id="3" creationId="{6A7BD30D-629F-49D4-AE04-2D99B365E4B8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3309719136" sldId="261"/>
            <ac:spMk id="5" creationId="{486B821F-B541-46B1-BC2A-76D9C1FC48EB}"/>
          </ac:spMkLst>
        </pc:spChg>
        <pc:spChg chg="del">
          <ac:chgData name="X BAZ X" userId="841a3e8551d46d9d" providerId="LiveId" clId="{ED9B81E1-1DBF-4E1D-83B4-D6D4A5983679}" dt="2022-08-22T10:23:30.810" v="829"/>
          <ac:spMkLst>
            <pc:docMk/>
            <pc:sldMk cId="3309719136" sldId="261"/>
            <ac:spMk id="26" creationId="{E844E128-FF69-4E9F-8327-6B504B3C5AE1}"/>
          </ac:spMkLst>
        </pc:spChg>
        <pc:cxnChg chg="del">
          <ac:chgData name="X BAZ X" userId="841a3e8551d46d9d" providerId="LiveId" clId="{ED9B81E1-1DBF-4E1D-83B4-D6D4A5983679}" dt="2022-08-22T10:23:30.810" v="829"/>
          <ac:cxnSpMkLst>
            <pc:docMk/>
            <pc:sldMk cId="3309719136" sldId="261"/>
            <ac:cxnSpMk id="28" creationId="{055CEADF-09EA-423C-8C45-F94AF44D5AF0}"/>
          </ac:cxnSpMkLst>
        </pc:cxnChg>
      </pc:sldChg>
      <pc:sldChg chg="addSp delSp modSp mod modTransition">
        <pc:chgData name="X BAZ X" userId="841a3e8551d46d9d" providerId="LiveId" clId="{ED9B81E1-1DBF-4E1D-83B4-D6D4A5983679}" dt="2022-08-22T10:40:20.397" v="1190"/>
        <pc:sldMkLst>
          <pc:docMk/>
          <pc:sldMk cId="1409899035" sldId="292"/>
        </pc:sldMkLst>
        <pc:spChg chg="mod">
          <ac:chgData name="X BAZ X" userId="841a3e8551d46d9d" providerId="LiveId" clId="{ED9B81E1-1DBF-4E1D-83B4-D6D4A5983679}" dt="2022-08-22T10:37:53.166" v="1154" actId="255"/>
          <ac:spMkLst>
            <pc:docMk/>
            <pc:sldMk cId="1409899035" sldId="292"/>
            <ac:spMk id="3" creationId="{B628FE7D-043F-42AF-B4AB-DB9AFF936B28}"/>
          </ac:spMkLst>
        </pc:spChg>
        <pc:spChg chg="del mod">
          <ac:chgData name="X BAZ X" userId="841a3e8551d46d9d" providerId="LiveId" clId="{ED9B81E1-1DBF-4E1D-83B4-D6D4A5983679}" dt="2022-08-22T10:37:42.918" v="1153" actId="21"/>
          <ac:spMkLst>
            <pc:docMk/>
            <pc:sldMk cId="1409899035" sldId="292"/>
            <ac:spMk id="13" creationId="{E7C9DE7E-8021-2A57-1F89-8C18D707D848}"/>
          </ac:spMkLst>
        </pc:spChg>
        <pc:spChg chg="add del mod">
          <ac:chgData name="X BAZ X" userId="841a3e8551d46d9d" providerId="LiveId" clId="{ED9B81E1-1DBF-4E1D-83B4-D6D4A5983679}" dt="2022-08-22T10:36:11.390" v="1129" actId="21"/>
          <ac:spMkLst>
            <pc:docMk/>
            <pc:sldMk cId="1409899035" sldId="292"/>
            <ac:spMk id="17" creationId="{906276A6-5394-C614-DFE5-B259B04ECFCB}"/>
          </ac:spMkLst>
        </pc:spChg>
        <pc:picChg chg="mod ord">
          <ac:chgData name="X BAZ X" userId="841a3e8551d46d9d" providerId="LiveId" clId="{ED9B81E1-1DBF-4E1D-83B4-D6D4A5983679}" dt="2022-08-22T10:36:58.397" v="1144" actId="1076"/>
          <ac:picMkLst>
            <pc:docMk/>
            <pc:sldMk cId="1409899035" sldId="292"/>
            <ac:picMk id="7" creationId="{FEB8067C-78A0-CB80-22E2-EA203EA2E4E1}"/>
          </ac:picMkLst>
        </pc:picChg>
        <pc:picChg chg="mod ord">
          <ac:chgData name="X BAZ X" userId="841a3e8551d46d9d" providerId="LiveId" clId="{ED9B81E1-1DBF-4E1D-83B4-D6D4A5983679}" dt="2022-08-22T10:36:44.809" v="1140" actId="1076"/>
          <ac:picMkLst>
            <pc:docMk/>
            <pc:sldMk cId="1409899035" sldId="292"/>
            <ac:picMk id="9" creationId="{6A279E65-A154-F4A1-CE69-2B5529294ABE}"/>
          </ac:picMkLst>
        </pc:picChg>
        <pc:picChg chg="mod ord">
          <ac:chgData name="X BAZ X" userId="841a3e8551d46d9d" providerId="LiveId" clId="{ED9B81E1-1DBF-4E1D-83B4-D6D4A5983679}" dt="2022-08-22T10:36:50.679" v="1141" actId="1076"/>
          <ac:picMkLst>
            <pc:docMk/>
            <pc:sldMk cId="1409899035" sldId="292"/>
            <ac:picMk id="11" creationId="{7E339FF5-9050-6856-DFFF-EBA339B6ED51}"/>
          </ac:picMkLst>
        </pc:picChg>
        <pc:picChg chg="del mod">
          <ac:chgData name="X BAZ X" userId="841a3e8551d46d9d" providerId="LiveId" clId="{ED9B81E1-1DBF-4E1D-83B4-D6D4A5983679}" dt="2022-08-22T10:36:06.471" v="1128" actId="21"/>
          <ac:picMkLst>
            <pc:docMk/>
            <pc:sldMk cId="1409899035" sldId="292"/>
            <ac:picMk id="14" creationId="{E923BD5B-22B6-4E92-B95F-5F7B6467380E}"/>
          </ac:picMkLst>
        </pc:picChg>
        <pc:picChg chg="add mod">
          <ac:chgData name="X BAZ X" userId="841a3e8551d46d9d" providerId="LiveId" clId="{ED9B81E1-1DBF-4E1D-83B4-D6D4A5983679}" dt="2022-08-22T10:37:02.012" v="1145" actId="14100"/>
          <ac:picMkLst>
            <pc:docMk/>
            <pc:sldMk cId="1409899035" sldId="292"/>
            <ac:picMk id="15" creationId="{EAD75A5F-796C-BD1E-0CF9-B82B8EF340C4}"/>
          </ac:picMkLst>
        </pc:picChg>
      </pc:sldChg>
      <pc:sldChg chg="addSp delSp modSp new mod modTransition setBg delDesignElem">
        <pc:chgData name="X BAZ X" userId="841a3e8551d46d9d" providerId="LiveId" clId="{ED9B81E1-1DBF-4E1D-83B4-D6D4A5983679}" dt="2022-08-22T10:38:34.610" v="1172"/>
        <pc:sldMkLst>
          <pc:docMk/>
          <pc:sldMk cId="3879989204" sldId="293"/>
        </pc:sldMkLst>
        <pc:spChg chg="mod">
          <ac:chgData name="X BAZ X" userId="841a3e8551d46d9d" providerId="LiveId" clId="{ED9B81E1-1DBF-4E1D-83B4-D6D4A5983679}" dt="2022-08-22T10:35:48.111" v="1125"/>
          <ac:spMkLst>
            <pc:docMk/>
            <pc:sldMk cId="3879989204" sldId="293"/>
            <ac:spMk id="2" creationId="{733F1DB6-A9F2-DAA1-EFEE-58A6735BACE2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3879989204" sldId="293"/>
            <ac:spMk id="3" creationId="{757EA954-347D-E658-3135-2E1577270BB7}"/>
          </ac:spMkLst>
        </pc:spChg>
        <pc:spChg chg="add del mod">
          <ac:chgData name="X BAZ X" userId="841a3e8551d46d9d" providerId="LiveId" clId="{ED9B81E1-1DBF-4E1D-83B4-D6D4A5983679}" dt="2022-08-22T10:23:53.490" v="845" actId="26606"/>
          <ac:spMkLst>
            <pc:docMk/>
            <pc:sldMk cId="3879989204" sldId="293"/>
            <ac:spMk id="4" creationId="{0589E289-56C8-D2BF-1212-64EFE1596B5D}"/>
          </ac:spMkLst>
        </pc:spChg>
        <pc:spChg chg="mod ord">
          <ac:chgData name="X BAZ X" userId="841a3e8551d46d9d" providerId="LiveId" clId="{ED9B81E1-1DBF-4E1D-83B4-D6D4A5983679}" dt="2022-08-22T10:23:53.490" v="845" actId="26606"/>
          <ac:spMkLst>
            <pc:docMk/>
            <pc:sldMk cId="3879989204" sldId="293"/>
            <ac:spMk id="5" creationId="{908BAD95-9782-B3A8-14E6-728FFC672EB4}"/>
          </ac:spMkLst>
        </pc:spChg>
        <pc:spChg chg="add del mod">
          <ac:chgData name="X BAZ X" userId="841a3e8551d46d9d" providerId="LiveId" clId="{ED9B81E1-1DBF-4E1D-83B4-D6D4A5983679}" dt="2022-08-22T10:23:53.490" v="845" actId="26606"/>
          <ac:spMkLst>
            <pc:docMk/>
            <pc:sldMk cId="3879989204" sldId="293"/>
            <ac:spMk id="6" creationId="{B227F8C4-13A0-AB58-B34E-41899119253B}"/>
          </ac:spMkLst>
        </pc:spChg>
        <pc:graphicFrameChg chg="add del">
          <ac:chgData name="X BAZ X" userId="841a3e8551d46d9d" providerId="LiveId" clId="{ED9B81E1-1DBF-4E1D-83B4-D6D4A5983679}" dt="2022-08-22T10:23:50.354" v="840" actId="26606"/>
          <ac:graphicFrameMkLst>
            <pc:docMk/>
            <pc:sldMk cId="3879989204" sldId="293"/>
            <ac:graphicFrameMk id="8" creationId="{ABFC3D38-E210-BA8A-F2E9-A8521CBD4F57}"/>
          </ac:graphicFrameMkLst>
        </pc:graphicFrameChg>
        <pc:graphicFrameChg chg="add del">
          <ac:chgData name="X BAZ X" userId="841a3e8551d46d9d" providerId="LiveId" clId="{ED9B81E1-1DBF-4E1D-83B4-D6D4A5983679}" dt="2022-08-22T10:23:52.313" v="842" actId="26606"/>
          <ac:graphicFrameMkLst>
            <pc:docMk/>
            <pc:sldMk cId="3879989204" sldId="293"/>
            <ac:graphicFrameMk id="15" creationId="{FED1F7AA-432C-5B17-4AC8-5912A042255A}"/>
          </ac:graphicFrameMkLst>
        </pc:graphicFrameChg>
        <pc:graphicFrameChg chg="add del">
          <ac:chgData name="X BAZ X" userId="841a3e8551d46d9d" providerId="LiveId" clId="{ED9B81E1-1DBF-4E1D-83B4-D6D4A5983679}" dt="2022-08-22T10:23:53.452" v="844" actId="26606"/>
          <ac:graphicFrameMkLst>
            <pc:docMk/>
            <pc:sldMk cId="3879989204" sldId="293"/>
            <ac:graphicFrameMk id="18" creationId="{ABFC3D38-E210-BA8A-F2E9-A8521CBD4F57}"/>
          </ac:graphicFrameMkLst>
        </pc:graphicFrameChg>
        <pc:graphicFrameChg chg="add">
          <ac:chgData name="X BAZ X" userId="841a3e8551d46d9d" providerId="LiveId" clId="{ED9B81E1-1DBF-4E1D-83B4-D6D4A5983679}" dt="2022-08-22T10:23:53.490" v="845" actId="26606"/>
          <ac:graphicFrameMkLst>
            <pc:docMk/>
            <pc:sldMk cId="3879989204" sldId="293"/>
            <ac:graphicFrameMk id="21" creationId="{FED1F7AA-432C-5B17-4AC8-5912A042255A}"/>
          </ac:graphicFrameMkLst>
        </pc:graphicFrameChg>
        <pc:picChg chg="add del">
          <ac:chgData name="X BAZ X" userId="841a3e8551d46d9d" providerId="LiveId" clId="{ED9B81E1-1DBF-4E1D-83B4-D6D4A5983679}" dt="2022-08-22T10:23:50.354" v="840" actId="26606"/>
          <ac:picMkLst>
            <pc:docMk/>
            <pc:sldMk cId="3879989204" sldId="293"/>
            <ac:picMk id="12" creationId="{42476583-CC33-45CE-B51B-215B5673CD22}"/>
          </ac:picMkLst>
        </pc:picChg>
        <pc:picChg chg="add del">
          <ac:chgData name="X BAZ X" userId="841a3e8551d46d9d" providerId="LiveId" clId="{ED9B81E1-1DBF-4E1D-83B4-D6D4A5983679}" dt="2022-08-22T10:23:52.313" v="842" actId="26606"/>
          <ac:picMkLst>
            <pc:docMk/>
            <pc:sldMk cId="3879989204" sldId="293"/>
            <ac:picMk id="14" creationId="{42476583-CC33-45CE-B51B-215B5673CD22}"/>
          </ac:picMkLst>
        </pc:picChg>
        <pc:picChg chg="add del">
          <ac:chgData name="X BAZ X" userId="841a3e8551d46d9d" providerId="LiveId" clId="{ED9B81E1-1DBF-4E1D-83B4-D6D4A5983679}" dt="2022-08-22T10:23:53.452" v="844" actId="26606"/>
          <ac:picMkLst>
            <pc:docMk/>
            <pc:sldMk cId="3879989204" sldId="293"/>
            <ac:picMk id="17" creationId="{42476583-CC33-45CE-B51B-215B5673CD22}"/>
          </ac:picMkLst>
        </pc:picChg>
        <pc:picChg chg="add del">
          <ac:chgData name="X BAZ X" userId="841a3e8551d46d9d" providerId="LiveId" clId="{ED9B81E1-1DBF-4E1D-83B4-D6D4A5983679}" dt="2022-08-22T10:26:41.903" v="920"/>
          <ac:picMkLst>
            <pc:docMk/>
            <pc:sldMk cId="3879989204" sldId="293"/>
            <ac:picMk id="20" creationId="{42476583-CC33-45CE-B51B-215B5673CD22}"/>
          </ac:picMkLst>
        </pc:picChg>
      </pc:sldChg>
      <pc:sldChg chg="addSp delSp modSp new mod modTransition setBg modClrScheme setClrOvrMap delDesignElem chgLayout">
        <pc:chgData name="X BAZ X" userId="841a3e8551d46d9d" providerId="LiveId" clId="{ED9B81E1-1DBF-4E1D-83B4-D6D4A5983679}" dt="2022-08-22T10:38:39.681" v="1173"/>
        <pc:sldMkLst>
          <pc:docMk/>
          <pc:sldMk cId="684191424" sldId="294"/>
        </pc:sldMkLst>
        <pc:spChg chg="mod ord">
          <ac:chgData name="X BAZ X" userId="841a3e8551d46d9d" providerId="LiveId" clId="{ED9B81E1-1DBF-4E1D-83B4-D6D4A5983679}" dt="2022-08-22T10:27:02.818" v="932" actId="26606"/>
          <ac:spMkLst>
            <pc:docMk/>
            <pc:sldMk cId="684191424" sldId="294"/>
            <ac:spMk id="2" creationId="{E3C57460-EB33-8FB9-365A-351F26A1D065}"/>
          </ac:spMkLst>
        </pc:spChg>
        <pc:spChg chg="mod ord">
          <ac:chgData name="X BAZ X" userId="841a3e8551d46d9d" providerId="LiveId" clId="{ED9B81E1-1DBF-4E1D-83B4-D6D4A5983679}" dt="2022-08-22T10:35:48.111" v="1125"/>
          <ac:spMkLst>
            <pc:docMk/>
            <pc:sldMk cId="684191424" sldId="294"/>
            <ac:spMk id="3" creationId="{F8B10254-805F-7DC4-3B18-3183C6ABEB82}"/>
          </ac:spMkLst>
        </pc:spChg>
        <pc:spChg chg="add del">
          <ac:chgData name="X BAZ X" userId="841a3e8551d46d9d" providerId="LiveId" clId="{ED9B81E1-1DBF-4E1D-83B4-D6D4A5983679}" dt="2022-08-22T09:33:24.005" v="239" actId="26606"/>
          <ac:spMkLst>
            <pc:docMk/>
            <pc:sldMk cId="684191424" sldId="294"/>
            <ac:spMk id="4" creationId="{7A5BA1B0-6229-B485-4C18-78C42134D432}"/>
          </ac:spMkLst>
        </pc:spChg>
        <pc:spChg chg="mod ord">
          <ac:chgData name="X BAZ X" userId="841a3e8551d46d9d" providerId="LiveId" clId="{ED9B81E1-1DBF-4E1D-83B4-D6D4A5983679}" dt="2022-08-22T10:27:02.818" v="932" actId="26606"/>
          <ac:spMkLst>
            <pc:docMk/>
            <pc:sldMk cId="684191424" sldId="294"/>
            <ac:spMk id="5" creationId="{C938A6A5-5EA5-6165-FBF5-24032ECBF7AB}"/>
          </ac:spMkLst>
        </pc:spChg>
        <pc:spChg chg="add del mod">
          <ac:chgData name="X BAZ X" userId="841a3e8551d46d9d" providerId="LiveId" clId="{ED9B81E1-1DBF-4E1D-83B4-D6D4A5983679}" dt="2022-08-22T09:33:24.005" v="239" actId="26606"/>
          <ac:spMkLst>
            <pc:docMk/>
            <pc:sldMk cId="684191424" sldId="294"/>
            <ac:spMk id="6" creationId="{10038D64-C104-DD8F-B87F-F10819D5BF99}"/>
          </ac:spMkLst>
        </pc:spChg>
        <pc:spChg chg="add del mod">
          <ac:chgData name="X BAZ X" userId="841a3e8551d46d9d" providerId="LiveId" clId="{ED9B81E1-1DBF-4E1D-83B4-D6D4A5983679}" dt="2022-08-22T09:35:32.967" v="244" actId="26606"/>
          <ac:spMkLst>
            <pc:docMk/>
            <pc:sldMk cId="684191424" sldId="294"/>
            <ac:spMk id="7" creationId="{521AA1A2-3DE9-7882-0E5E-7D890CD7E3B3}"/>
          </ac:spMkLst>
        </pc:spChg>
        <pc:spChg chg="add del mod">
          <ac:chgData name="X BAZ X" userId="841a3e8551d46d9d" providerId="LiveId" clId="{ED9B81E1-1DBF-4E1D-83B4-D6D4A5983679}" dt="2022-08-22T09:34:01.476" v="240"/>
          <ac:spMkLst>
            <pc:docMk/>
            <pc:sldMk cId="684191424" sldId="294"/>
            <ac:spMk id="11" creationId="{2CD2EC3B-1139-696B-176D-73EC52F17827}"/>
          </ac:spMkLst>
        </pc:spChg>
        <pc:spChg chg="add del mod">
          <ac:chgData name="X BAZ X" userId="841a3e8551d46d9d" providerId="LiveId" clId="{ED9B81E1-1DBF-4E1D-83B4-D6D4A5983679}" dt="2022-08-22T09:33:19.921" v="236" actId="26606"/>
          <ac:spMkLst>
            <pc:docMk/>
            <pc:sldMk cId="684191424" sldId="294"/>
            <ac:spMk id="12" creationId="{B55AB493-D763-008E-A579-14E8D4B6BBB5}"/>
          </ac:spMkLst>
        </pc:spChg>
        <pc:spChg chg="add del mod">
          <ac:chgData name="X BAZ X" userId="841a3e8551d46d9d" providerId="LiveId" clId="{ED9B81E1-1DBF-4E1D-83B4-D6D4A5983679}" dt="2022-08-22T09:33:23.995" v="238" actId="26606"/>
          <ac:spMkLst>
            <pc:docMk/>
            <pc:sldMk cId="684191424" sldId="294"/>
            <ac:spMk id="13" creationId="{9DC454D5-D79B-C5DD-C54F-C8BD90DDBA50}"/>
          </ac:spMkLst>
        </pc:spChg>
        <pc:spChg chg="add del mod">
          <ac:chgData name="X BAZ X" userId="841a3e8551d46d9d" providerId="LiveId" clId="{ED9B81E1-1DBF-4E1D-83B4-D6D4A5983679}" dt="2022-08-22T09:35:32.967" v="244" actId="26606"/>
          <ac:spMkLst>
            <pc:docMk/>
            <pc:sldMk cId="684191424" sldId="294"/>
            <ac:spMk id="16" creationId="{EAD55537-B8B0-64E3-B3FB-C177DBA57523}"/>
          </ac:spMkLst>
        </pc:spChg>
        <pc:spChg chg="add del mod ord">
          <ac:chgData name="X BAZ X" userId="841a3e8551d46d9d" providerId="LiveId" clId="{ED9B81E1-1DBF-4E1D-83B4-D6D4A5983679}" dt="2022-08-22T10:24:16.230" v="848" actId="26606"/>
          <ac:spMkLst>
            <pc:docMk/>
            <pc:sldMk cId="684191424" sldId="294"/>
            <ac:spMk id="17" creationId="{10038D64-C104-DD8F-B87F-F10819D5BF99}"/>
          </ac:spMkLst>
        </pc:spChg>
        <pc:spChg chg="add del mod">
          <ac:chgData name="X BAZ X" userId="841a3e8551d46d9d" providerId="LiveId" clId="{ED9B81E1-1DBF-4E1D-83B4-D6D4A5983679}" dt="2022-08-22T10:24:16.230" v="848" actId="26606"/>
          <ac:spMkLst>
            <pc:docMk/>
            <pc:sldMk cId="684191424" sldId="294"/>
            <ac:spMk id="22" creationId="{F3098903-195D-41FD-54DD-A3C541FA06E0}"/>
          </ac:spMkLst>
        </pc:spChg>
        <pc:spChg chg="add del">
          <ac:chgData name="X BAZ X" userId="841a3e8551d46d9d" providerId="LiveId" clId="{ED9B81E1-1DBF-4E1D-83B4-D6D4A5983679}" dt="2022-08-22T10:26:41.903" v="920"/>
          <ac:spMkLst>
            <pc:docMk/>
            <pc:sldMk cId="684191424" sldId="294"/>
            <ac:spMk id="29" creationId="{C1709A45-C6F3-4CEE-AA0F-887FAC5CAE7D}"/>
          </ac:spMkLst>
        </pc:spChg>
        <pc:spChg chg="add del">
          <ac:chgData name="X BAZ X" userId="841a3e8551d46d9d" providerId="LiveId" clId="{ED9B81E1-1DBF-4E1D-83B4-D6D4A5983679}" dt="2022-08-22T10:24:16.206" v="847" actId="26606"/>
          <ac:spMkLst>
            <pc:docMk/>
            <pc:sldMk cId="684191424" sldId="294"/>
            <ac:spMk id="30" creationId="{6A166780-9337-4437-95D3-5EA9D55AAAC5}"/>
          </ac:spMkLst>
        </pc:spChg>
        <pc:spChg chg="add del">
          <ac:chgData name="X BAZ X" userId="841a3e8551d46d9d" providerId="LiveId" clId="{ED9B81E1-1DBF-4E1D-83B4-D6D4A5983679}" dt="2022-08-22T10:24:16.206" v="847" actId="26606"/>
          <ac:spMkLst>
            <pc:docMk/>
            <pc:sldMk cId="684191424" sldId="294"/>
            <ac:spMk id="32" creationId="{EB3D0F40-BF1F-4120-945D-90C5AAD6E35A}"/>
          </ac:spMkLst>
        </pc:spChg>
        <pc:spChg chg="add del">
          <ac:chgData name="X BAZ X" userId="841a3e8551d46d9d" providerId="LiveId" clId="{ED9B81E1-1DBF-4E1D-83B4-D6D4A5983679}" dt="2022-08-22T10:24:16.206" v="847" actId="26606"/>
          <ac:spMkLst>
            <pc:docMk/>
            <pc:sldMk cId="684191424" sldId="294"/>
            <ac:spMk id="36" creationId="{66F4F323-644B-4A47-97E9-BFB73840F402}"/>
          </ac:spMkLst>
        </pc:spChg>
        <pc:spChg chg="add mod">
          <ac:chgData name="X BAZ X" userId="841a3e8551d46d9d" providerId="LiveId" clId="{ED9B81E1-1DBF-4E1D-83B4-D6D4A5983679}" dt="2022-08-22T10:27:31.328" v="940" actId="20577"/>
          <ac:spMkLst>
            <pc:docMk/>
            <pc:sldMk cId="684191424" sldId="294"/>
            <ac:spMk id="38" creationId="{10038D64-C104-DD8F-B87F-F10819D5BF99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684191424" sldId="294"/>
            <ac:spMk id="86" creationId="{6BFC9644-673A-459F-B3C5-9310A4E50E3B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684191424" sldId="294"/>
            <ac:spMk id="117" creationId="{7D1C411D-0818-4640-8657-2AF78250C802}"/>
          </ac:spMkLst>
        </pc:s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684191424" sldId="294"/>
            <ac:grpSpMk id="45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684191424" sldId="294"/>
            <ac:grpSpMk id="88" creationId="{4ADB9295-9645-4BF2-ADFD-75800B7FAD06}"/>
          </ac:grpSpMkLst>
        </pc:grpChg>
        <pc:graphicFrameChg chg="add del mod">
          <ac:chgData name="X BAZ X" userId="841a3e8551d46d9d" providerId="LiveId" clId="{ED9B81E1-1DBF-4E1D-83B4-D6D4A5983679}" dt="2022-08-22T09:33:19.921" v="236" actId="26606"/>
          <ac:graphicFrameMkLst>
            <pc:docMk/>
            <pc:sldMk cId="684191424" sldId="294"/>
            <ac:graphicFrameMk id="8" creationId="{CED3FBDF-A413-0EF1-563B-6F4FD930923A}"/>
          </ac:graphicFrameMkLst>
        </pc:graphicFrameChg>
        <pc:graphicFrameChg chg="add del mod">
          <ac:chgData name="X BAZ X" userId="841a3e8551d46d9d" providerId="LiveId" clId="{ED9B81E1-1DBF-4E1D-83B4-D6D4A5983679}" dt="2022-08-22T09:33:23.995" v="238" actId="26606"/>
          <ac:graphicFrameMkLst>
            <pc:docMk/>
            <pc:sldMk cId="684191424" sldId="294"/>
            <ac:graphicFrameMk id="14" creationId="{3F44BEEF-E648-1BF3-E2F6-5FEBE9691BD7}"/>
          </ac:graphicFrameMkLst>
        </pc:graphicFrameChg>
        <pc:graphicFrameChg chg="add del">
          <ac:chgData name="X BAZ X" userId="841a3e8551d46d9d" providerId="LiveId" clId="{ED9B81E1-1DBF-4E1D-83B4-D6D4A5983679}" dt="2022-08-22T10:24:16.206" v="847" actId="26606"/>
          <ac:graphicFrameMkLst>
            <pc:docMk/>
            <pc:sldMk cId="684191424" sldId="294"/>
            <ac:graphicFrameMk id="24" creationId="{2BE68B1E-F7CF-47F0-BFC2-9264B3473813}"/>
          </ac:graphicFrameMkLst>
        </pc:graphicFrameChg>
        <pc:picChg chg="add del">
          <ac:chgData name="X BAZ X" userId="841a3e8551d46d9d" providerId="LiveId" clId="{ED9B81E1-1DBF-4E1D-83B4-D6D4A5983679}" dt="2022-08-22T09:33:23.995" v="238" actId="26606"/>
          <ac:picMkLst>
            <pc:docMk/>
            <pc:sldMk cId="684191424" sldId="294"/>
            <ac:picMk id="9" creationId="{EFEA80B8-6E92-C4F3-A2B0-1CB98C4D82CF}"/>
          </ac:picMkLst>
        </pc:picChg>
        <pc:picChg chg="add del mod">
          <ac:chgData name="X BAZ X" userId="841a3e8551d46d9d" providerId="LiveId" clId="{ED9B81E1-1DBF-4E1D-83B4-D6D4A5983679}" dt="2022-08-22T09:35:30.031" v="243" actId="931"/>
          <ac:picMkLst>
            <pc:docMk/>
            <pc:sldMk cId="684191424" sldId="294"/>
            <ac:picMk id="15" creationId="{EC03C19C-C50A-BD82-D22E-B2693CAEC31C}"/>
          </ac:picMkLst>
        </pc:picChg>
        <pc:picChg chg="add del">
          <ac:chgData name="X BAZ X" userId="841a3e8551d46d9d" providerId="LiveId" clId="{ED9B81E1-1DBF-4E1D-83B4-D6D4A5983679}" dt="2022-08-22T10:26:41.903" v="920"/>
          <ac:picMkLst>
            <pc:docMk/>
            <pc:sldMk cId="684191424" sldId="294"/>
            <ac:picMk id="27" creationId="{A17F7527-5AC0-479A-B79F-9CF463410490}"/>
          </ac:picMkLst>
        </pc:picChg>
        <pc:picChg chg="add del">
          <ac:chgData name="X BAZ X" userId="841a3e8551d46d9d" providerId="LiveId" clId="{ED9B81E1-1DBF-4E1D-83B4-D6D4A5983679}" dt="2022-08-22T10:24:16.206" v="847" actId="26606"/>
          <ac:picMkLst>
            <pc:docMk/>
            <pc:sldMk cId="684191424" sldId="294"/>
            <ac:picMk id="28" creationId="{42476583-CC33-45CE-B51B-215B5673CD22}"/>
          </ac:picMkLst>
        </pc:picChg>
        <pc:picChg chg="add del">
          <ac:chgData name="X BAZ X" userId="841a3e8551d46d9d" providerId="LiveId" clId="{ED9B81E1-1DBF-4E1D-83B4-D6D4A5983679}" dt="2022-08-22T10:24:16.206" v="847" actId="26606"/>
          <ac:picMkLst>
            <pc:docMk/>
            <pc:sldMk cId="684191424" sldId="294"/>
            <ac:picMk id="34" creationId="{15640A69-3748-450C-8DDB-B2051AC04BC7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684191424" sldId="294"/>
            <ac:picMk id="43" creationId="{9FBB3149-8289-4060-BB01-ED3047C53146}"/>
          </ac:picMkLst>
        </pc:picChg>
        <pc:picChg chg="add del mod">
          <ac:chgData name="X BAZ X" userId="841a3e8551d46d9d" providerId="LiveId" clId="{ED9B81E1-1DBF-4E1D-83B4-D6D4A5983679}" dt="2022-08-22T09:34:09.780" v="241" actId="478"/>
          <ac:picMkLst>
            <pc:docMk/>
            <pc:sldMk cId="684191424" sldId="294"/>
            <ac:picMk id="3074" creationId="{B880A771-4EEB-A0BE-E0D0-9AABCCAB4A46}"/>
          </ac:picMkLst>
        </pc:picChg>
        <pc:picChg chg="add del">
          <ac:chgData name="X BAZ X" userId="841a3e8551d46d9d" providerId="LiveId" clId="{ED9B81E1-1DBF-4E1D-83B4-D6D4A5983679}" dt="2022-08-22T09:36:03.181" v="250"/>
          <ac:picMkLst>
            <pc:docMk/>
            <pc:sldMk cId="684191424" sldId="294"/>
            <ac:picMk id="3076" creationId="{ADA1CAEB-93B4-04C2-1BD3-4F5259A08611}"/>
          </ac:picMkLst>
        </pc:picChg>
        <pc:picChg chg="add del">
          <ac:chgData name="X BAZ X" userId="841a3e8551d46d9d" providerId="LiveId" clId="{ED9B81E1-1DBF-4E1D-83B4-D6D4A5983679}" dt="2022-08-22T09:36:11.254" v="252"/>
          <ac:picMkLst>
            <pc:docMk/>
            <pc:sldMk cId="684191424" sldId="294"/>
            <ac:picMk id="3078" creationId="{BB5E19BB-5008-4DD3-4214-F4898994FB13}"/>
          </ac:picMkLst>
        </pc:picChg>
        <pc:cxnChg chg="add del">
          <ac:chgData name="X BAZ X" userId="841a3e8551d46d9d" providerId="LiveId" clId="{ED9B81E1-1DBF-4E1D-83B4-D6D4A5983679}" dt="2022-08-22T10:26:41.903" v="920"/>
          <ac:cxnSpMkLst>
            <pc:docMk/>
            <pc:sldMk cId="684191424" sldId="294"/>
            <ac:cxnSpMk id="31" creationId="{26E963D7-0A73-484A-B8A2-DDBFEA123C2F}"/>
          </ac:cxnSpMkLst>
        </pc:cxnChg>
      </pc:sldChg>
      <pc:sldChg chg="addSp delSp modSp new del mod modClrScheme chgLayout">
        <pc:chgData name="X BAZ X" userId="841a3e8551d46d9d" providerId="LiveId" clId="{ED9B81E1-1DBF-4E1D-83B4-D6D4A5983679}" dt="2022-08-22T09:31:07.793" v="208" actId="47"/>
        <pc:sldMkLst>
          <pc:docMk/>
          <pc:sldMk cId="2474331300" sldId="294"/>
        </pc:sldMkLst>
        <pc:spChg chg="mod">
          <ac:chgData name="X BAZ X" userId="841a3e8551d46d9d" providerId="LiveId" clId="{ED9B81E1-1DBF-4E1D-83B4-D6D4A5983679}" dt="2022-08-22T09:31:05.507" v="207" actId="26606"/>
          <ac:spMkLst>
            <pc:docMk/>
            <pc:sldMk cId="2474331300" sldId="294"/>
            <ac:spMk id="2" creationId="{2244BB04-F854-1DA9-8A9C-7F4197E10587}"/>
          </ac:spMkLst>
        </pc:spChg>
        <pc:spChg chg="mod">
          <ac:chgData name="X BAZ X" userId="841a3e8551d46d9d" providerId="LiveId" clId="{ED9B81E1-1DBF-4E1D-83B4-D6D4A5983679}" dt="2022-08-22T09:31:05.507" v="207" actId="26606"/>
          <ac:spMkLst>
            <pc:docMk/>
            <pc:sldMk cId="2474331300" sldId="294"/>
            <ac:spMk id="3" creationId="{26A0C817-A263-F178-7756-AB22A22A4760}"/>
          </ac:spMkLst>
        </pc:spChg>
        <pc:spChg chg="add del">
          <ac:chgData name="X BAZ X" userId="841a3e8551d46d9d" providerId="LiveId" clId="{ED9B81E1-1DBF-4E1D-83B4-D6D4A5983679}" dt="2022-08-22T09:31:05.507" v="207" actId="26606"/>
          <ac:spMkLst>
            <pc:docMk/>
            <pc:sldMk cId="2474331300" sldId="294"/>
            <ac:spMk id="4" creationId="{ED667FF1-74AD-2DC0-6980-38E74F5B1AAA}"/>
          </ac:spMkLst>
        </pc:spChg>
        <pc:spChg chg="mod ord">
          <ac:chgData name="X BAZ X" userId="841a3e8551d46d9d" providerId="LiveId" clId="{ED9B81E1-1DBF-4E1D-83B4-D6D4A5983679}" dt="2022-08-22T09:31:05.507" v="207" actId="26606"/>
          <ac:spMkLst>
            <pc:docMk/>
            <pc:sldMk cId="2474331300" sldId="294"/>
            <ac:spMk id="5" creationId="{25DA9303-7A9C-8A41-23AB-EAC264916129}"/>
          </ac:spMkLst>
        </pc:spChg>
        <pc:spChg chg="add del">
          <ac:chgData name="X BAZ X" userId="841a3e8551d46d9d" providerId="LiveId" clId="{ED9B81E1-1DBF-4E1D-83B4-D6D4A5983679}" dt="2022-08-22T09:30:58.151" v="200"/>
          <ac:spMkLst>
            <pc:docMk/>
            <pc:sldMk cId="2474331300" sldId="294"/>
            <ac:spMk id="6" creationId="{8416D579-B7B1-DD3F-915A-EDC493B81C6A}"/>
          </ac:spMkLst>
        </pc:spChg>
        <pc:spChg chg="add del mod">
          <ac:chgData name="X BAZ X" userId="841a3e8551d46d9d" providerId="LiveId" clId="{ED9B81E1-1DBF-4E1D-83B4-D6D4A5983679}" dt="2022-08-22T09:31:03.771" v="202" actId="26606"/>
          <ac:spMkLst>
            <pc:docMk/>
            <pc:sldMk cId="2474331300" sldId="294"/>
            <ac:spMk id="14" creationId="{1B3BD4B6-45D9-DA77-8D51-C18511C2601C}"/>
          </ac:spMkLst>
        </pc:spChg>
        <pc:spChg chg="add del mod">
          <ac:chgData name="X BAZ X" userId="841a3e8551d46d9d" providerId="LiveId" clId="{ED9B81E1-1DBF-4E1D-83B4-D6D4A5983679}" dt="2022-08-22T09:31:04.494" v="204" actId="26606"/>
          <ac:spMkLst>
            <pc:docMk/>
            <pc:sldMk cId="2474331300" sldId="294"/>
            <ac:spMk id="16" creationId="{179725C7-6A15-5C5C-8377-EC394A49E8A1}"/>
          </ac:spMkLst>
        </pc:spChg>
        <pc:spChg chg="add del mod">
          <ac:chgData name="X BAZ X" userId="841a3e8551d46d9d" providerId="LiveId" clId="{ED9B81E1-1DBF-4E1D-83B4-D6D4A5983679}" dt="2022-08-22T09:31:05.500" v="206" actId="26606"/>
          <ac:spMkLst>
            <pc:docMk/>
            <pc:sldMk cId="2474331300" sldId="294"/>
            <ac:spMk id="18" creationId="{04BFC159-F455-780F-CC56-AA5A783B066B}"/>
          </ac:spMkLst>
        </pc:spChg>
        <pc:spChg chg="add mod">
          <ac:chgData name="X BAZ X" userId="841a3e8551d46d9d" providerId="LiveId" clId="{ED9B81E1-1DBF-4E1D-83B4-D6D4A5983679}" dt="2022-08-22T09:31:05.507" v="207" actId="26606"/>
          <ac:spMkLst>
            <pc:docMk/>
            <pc:sldMk cId="2474331300" sldId="294"/>
            <ac:spMk id="20" creationId="{5926FD0C-454A-C2F2-5DB0-C81EF271D7A1}"/>
          </ac:spMkLst>
        </pc:spChg>
        <pc:graphicFrameChg chg="add del mod">
          <ac:chgData name="X BAZ X" userId="841a3e8551d46d9d" providerId="LiveId" clId="{ED9B81E1-1DBF-4E1D-83B4-D6D4A5983679}" dt="2022-08-22T09:30:20.736" v="197"/>
          <ac:graphicFrameMkLst>
            <pc:docMk/>
            <pc:sldMk cId="2474331300" sldId="294"/>
            <ac:graphicFrameMk id="7" creationId="{5B70DD5F-95B6-DAE4-A6FC-1F752DC2EBB6}"/>
          </ac:graphicFrameMkLst>
        </pc:graphicFrameChg>
        <pc:graphicFrameChg chg="add del mod">
          <ac:chgData name="X BAZ X" userId="841a3e8551d46d9d" providerId="LiveId" clId="{ED9B81E1-1DBF-4E1D-83B4-D6D4A5983679}" dt="2022-08-22T09:30:30.259" v="199"/>
          <ac:graphicFrameMkLst>
            <pc:docMk/>
            <pc:sldMk cId="2474331300" sldId="294"/>
            <ac:graphicFrameMk id="8" creationId="{09F17049-7D86-B80B-343F-870D972D9560}"/>
          </ac:graphicFrameMkLst>
        </pc:graphicFrameChg>
        <pc:graphicFrameChg chg="add mod modGraphic">
          <ac:chgData name="X BAZ X" userId="841a3e8551d46d9d" providerId="LiveId" clId="{ED9B81E1-1DBF-4E1D-83B4-D6D4A5983679}" dt="2022-08-22T09:31:05.507" v="207" actId="26606"/>
          <ac:graphicFrameMkLst>
            <pc:docMk/>
            <pc:sldMk cId="2474331300" sldId="294"/>
            <ac:graphicFrameMk id="9" creationId="{B30F36FA-8F4D-0B5E-71DC-9E385441E6ED}"/>
          </ac:graphicFrameMkLst>
        </pc:graphicFrameChg>
      </pc:sldChg>
      <pc:sldChg chg="addSp delSp modSp new del">
        <pc:chgData name="X BAZ X" userId="841a3e8551d46d9d" providerId="LiveId" clId="{ED9B81E1-1DBF-4E1D-83B4-D6D4A5983679}" dt="2022-08-22T09:32:08.976" v="212" actId="47"/>
        <pc:sldMkLst>
          <pc:docMk/>
          <pc:sldMk cId="3286484296" sldId="294"/>
        </pc:sldMkLst>
        <pc:graphicFrameChg chg="add del mod">
          <ac:chgData name="X BAZ X" userId="841a3e8551d46d9d" providerId="LiveId" clId="{ED9B81E1-1DBF-4E1D-83B4-D6D4A5983679}" dt="2022-08-22T09:31:18.780" v="211"/>
          <ac:graphicFrameMkLst>
            <pc:docMk/>
            <pc:sldMk cId="3286484296" sldId="294"/>
            <ac:graphicFrameMk id="4" creationId="{A91DEF97-F173-DAEC-23A7-F9BFA6E09FC1}"/>
          </ac:graphicFrameMkLst>
        </pc:graphicFrameChg>
      </pc:sldChg>
      <pc:sldChg chg="addSp delSp modSp new mod modTransition setBg setClrOvrMap delDesignElem">
        <pc:chgData name="X BAZ X" userId="841a3e8551d46d9d" providerId="LiveId" clId="{ED9B81E1-1DBF-4E1D-83B4-D6D4A5983679}" dt="2022-08-22T10:38:44.778" v="1175"/>
        <pc:sldMkLst>
          <pc:docMk/>
          <pc:sldMk cId="2714214499" sldId="295"/>
        </pc:sldMkLst>
        <pc:spChg chg="mod ord">
          <ac:chgData name="X BAZ X" userId="841a3e8551d46d9d" providerId="LiveId" clId="{ED9B81E1-1DBF-4E1D-83B4-D6D4A5983679}" dt="2022-08-22T10:35:48.111" v="1125"/>
          <ac:spMkLst>
            <pc:docMk/>
            <pc:sldMk cId="2714214499" sldId="295"/>
            <ac:spMk id="2" creationId="{C566EFCA-66A8-9D64-EEF5-9EA096E17759}"/>
          </ac:spMkLst>
        </pc:spChg>
        <pc:spChg chg="mod ord">
          <ac:chgData name="X BAZ X" userId="841a3e8551d46d9d" providerId="LiveId" clId="{ED9B81E1-1DBF-4E1D-83B4-D6D4A5983679}" dt="2022-08-22T10:35:48.111" v="1125"/>
          <ac:spMkLst>
            <pc:docMk/>
            <pc:sldMk cId="2714214499" sldId="295"/>
            <ac:spMk id="3" creationId="{586460CC-0131-4058-3F40-9E4AA514E0FA}"/>
          </ac:spMkLst>
        </pc:spChg>
        <pc:spChg chg="add del mod">
          <ac:chgData name="X BAZ X" userId="841a3e8551d46d9d" providerId="LiveId" clId="{ED9B81E1-1DBF-4E1D-83B4-D6D4A5983679}" dt="2022-08-22T10:24:45.110" v="869" actId="26606"/>
          <ac:spMkLst>
            <pc:docMk/>
            <pc:sldMk cId="2714214499" sldId="295"/>
            <ac:spMk id="4" creationId="{017229FF-B056-64E2-4BCE-69A803C8AAE3}"/>
          </ac:spMkLst>
        </pc:spChg>
        <pc:spChg chg="mod ord">
          <ac:chgData name="X BAZ X" userId="841a3e8551d46d9d" providerId="LiveId" clId="{ED9B81E1-1DBF-4E1D-83B4-D6D4A5983679}" dt="2022-08-22T10:26:56.900" v="931" actId="26606"/>
          <ac:spMkLst>
            <pc:docMk/>
            <pc:sldMk cId="2714214499" sldId="295"/>
            <ac:spMk id="5" creationId="{8C2E6EFC-72CD-DD8D-A488-07482BC36883}"/>
          </ac:spMkLst>
        </pc:spChg>
        <pc:spChg chg="add del mod">
          <ac:chgData name="X BAZ X" userId="841a3e8551d46d9d" providerId="LiveId" clId="{ED9B81E1-1DBF-4E1D-83B4-D6D4A5983679}" dt="2022-08-22T10:24:45.110" v="869" actId="26606"/>
          <ac:spMkLst>
            <pc:docMk/>
            <pc:sldMk cId="2714214499" sldId="295"/>
            <ac:spMk id="6" creationId="{C7CD01D2-EFA7-1A15-B7BB-727BBD2D4656}"/>
          </ac:spMkLst>
        </pc:spChg>
        <pc:spChg chg="add del">
          <ac:chgData name="X BAZ X" userId="841a3e8551d46d9d" providerId="LiveId" clId="{ED9B81E1-1DBF-4E1D-83B4-D6D4A5983679}" dt="2022-08-22T10:24:26.764" v="850" actId="26606"/>
          <ac:spMkLst>
            <pc:docMk/>
            <pc:sldMk cId="2714214499" sldId="295"/>
            <ac:spMk id="13" creationId="{50E53EDA-3B94-4F6B-9E86-D3BB9EBB9616}"/>
          </ac:spMkLst>
        </pc:spChg>
        <pc:spChg chg="add del">
          <ac:chgData name="X BAZ X" userId="841a3e8551d46d9d" providerId="LiveId" clId="{ED9B81E1-1DBF-4E1D-83B4-D6D4A5983679}" dt="2022-08-22T10:24:33.591" v="858" actId="26606"/>
          <ac:spMkLst>
            <pc:docMk/>
            <pc:sldMk cId="2714214499" sldId="295"/>
            <ac:spMk id="14" creationId="{75F65CD9-825D-44BD-8681-D42D260D4C63}"/>
          </ac:spMkLst>
        </pc:spChg>
        <pc:spChg chg="add del">
          <ac:chgData name="X BAZ X" userId="841a3e8551d46d9d" providerId="LiveId" clId="{ED9B81E1-1DBF-4E1D-83B4-D6D4A5983679}" dt="2022-08-22T10:24:33.591" v="858" actId="26606"/>
          <ac:spMkLst>
            <pc:docMk/>
            <pc:sldMk cId="2714214499" sldId="295"/>
            <ac:spMk id="16" creationId="{B2F64C47-BE0B-4DA4-A62F-C6922DD2082F}"/>
          </ac:spMkLst>
        </pc:spChg>
        <pc:spChg chg="add del">
          <ac:chgData name="X BAZ X" userId="841a3e8551d46d9d" providerId="LiveId" clId="{ED9B81E1-1DBF-4E1D-83B4-D6D4A5983679}" dt="2022-08-22T10:24:29.380" v="854" actId="26606"/>
          <ac:spMkLst>
            <pc:docMk/>
            <pc:sldMk cId="2714214499" sldId="295"/>
            <ac:spMk id="20" creationId="{54309F57-B331-41A7-9154-15EC2AF45A60}"/>
          </ac:spMkLst>
        </pc:spChg>
        <pc:spChg chg="add del">
          <ac:chgData name="X BAZ X" userId="841a3e8551d46d9d" providerId="LiveId" clId="{ED9B81E1-1DBF-4E1D-83B4-D6D4A5983679}" dt="2022-08-22T10:24:39.260" v="862" actId="26606"/>
          <ac:spMkLst>
            <pc:docMk/>
            <pc:sldMk cId="2714214499" sldId="295"/>
            <ac:spMk id="27" creationId="{75F65CD9-825D-44BD-8681-D42D260D4C63}"/>
          </ac:spMkLst>
        </pc:spChg>
        <pc:spChg chg="add del">
          <ac:chgData name="X BAZ X" userId="841a3e8551d46d9d" providerId="LiveId" clId="{ED9B81E1-1DBF-4E1D-83B4-D6D4A5983679}" dt="2022-08-22T10:24:39.260" v="862" actId="26606"/>
          <ac:spMkLst>
            <pc:docMk/>
            <pc:sldMk cId="2714214499" sldId="295"/>
            <ac:spMk id="28" creationId="{B2F64C47-BE0B-4DA4-A62F-C6922DD2082F}"/>
          </ac:spMkLst>
        </pc:spChg>
        <pc:spChg chg="add del">
          <ac:chgData name="X BAZ X" userId="841a3e8551d46d9d" providerId="LiveId" clId="{ED9B81E1-1DBF-4E1D-83B4-D6D4A5983679}" dt="2022-08-22T10:24:42.163" v="864" actId="26606"/>
          <ac:spMkLst>
            <pc:docMk/>
            <pc:sldMk cId="2714214499" sldId="295"/>
            <ac:spMk id="32" creationId="{50E53EDA-3B94-4F6B-9E86-D3BB9EBB9616}"/>
          </ac:spMkLst>
        </pc:spChg>
        <pc:spChg chg="add del">
          <ac:chgData name="X BAZ X" userId="841a3e8551d46d9d" providerId="LiveId" clId="{ED9B81E1-1DBF-4E1D-83B4-D6D4A5983679}" dt="2022-08-22T10:24:42.163" v="864" actId="26606"/>
          <ac:spMkLst>
            <pc:docMk/>
            <pc:sldMk cId="2714214499" sldId="295"/>
            <ac:spMk id="34" creationId="{C7CD01D2-EFA7-1A15-B7BB-727BBD2D4656}"/>
          </ac:spMkLst>
        </pc:spChg>
        <pc:spChg chg="add del">
          <ac:chgData name="X BAZ X" userId="841a3e8551d46d9d" providerId="LiveId" clId="{ED9B81E1-1DBF-4E1D-83B4-D6D4A5983679}" dt="2022-08-22T10:24:44.303" v="866" actId="26606"/>
          <ac:spMkLst>
            <pc:docMk/>
            <pc:sldMk cId="2714214499" sldId="295"/>
            <ac:spMk id="37" creationId="{C7CD01D2-EFA7-1A15-B7BB-727BBD2D4656}"/>
          </ac:spMkLst>
        </pc:spChg>
        <pc:spChg chg="add del">
          <ac:chgData name="X BAZ X" userId="841a3e8551d46d9d" providerId="LiveId" clId="{ED9B81E1-1DBF-4E1D-83B4-D6D4A5983679}" dt="2022-08-22T10:24:45.086" v="868" actId="26606"/>
          <ac:spMkLst>
            <pc:docMk/>
            <pc:sldMk cId="2714214499" sldId="295"/>
            <ac:spMk id="40" creationId="{50E53EDA-3B94-4F6B-9E86-D3BB9EBB9616}"/>
          </ac:spMkLst>
        </pc:spChg>
        <pc:spChg chg="add del">
          <ac:chgData name="X BAZ X" userId="841a3e8551d46d9d" providerId="LiveId" clId="{ED9B81E1-1DBF-4E1D-83B4-D6D4A5983679}" dt="2022-08-22T10:24:45.086" v="868" actId="26606"/>
          <ac:spMkLst>
            <pc:docMk/>
            <pc:sldMk cId="2714214499" sldId="295"/>
            <ac:spMk id="42" creationId="{C7CD01D2-EFA7-1A15-B7BB-727BBD2D4656}"/>
          </ac:spMkLst>
        </pc:spChg>
        <pc:spChg chg="add del">
          <ac:chgData name="X BAZ X" userId="841a3e8551d46d9d" providerId="LiveId" clId="{ED9B81E1-1DBF-4E1D-83B4-D6D4A5983679}" dt="2022-08-22T10:26:41.903" v="920"/>
          <ac:spMkLst>
            <pc:docMk/>
            <pc:sldMk cId="2714214499" sldId="295"/>
            <ac:spMk id="45" creationId="{C1709A45-C6F3-4CEE-AA0F-887FAC5CAE7D}"/>
          </ac:spMkLst>
        </pc:spChg>
        <pc:spChg chg="add mod">
          <ac:chgData name="X BAZ X" userId="841a3e8551d46d9d" providerId="LiveId" clId="{ED9B81E1-1DBF-4E1D-83B4-D6D4A5983679}" dt="2022-08-22T10:34:49.299" v="1089"/>
          <ac:spMkLst>
            <pc:docMk/>
            <pc:sldMk cId="2714214499" sldId="295"/>
            <ac:spMk id="47" creationId="{C7CD01D2-EFA7-1A15-B7BB-727BBD2D4656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2714214499" sldId="295"/>
            <ac:spMk id="95" creationId="{B61375F2-60B1-44ED-B60A-019C4BD5A62A}"/>
          </ac:spMkLst>
        </pc:s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714214499" sldId="295"/>
            <ac:grpSpMk id="54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714214499" sldId="295"/>
            <ac:grpSpMk id="97" creationId="{4ADB9295-9645-4BF2-ADFD-75800B7FAD06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714214499" sldId="295"/>
            <ac:grpSpMk id="126" creationId="{B485B3F6-654D-4842-A2DE-677D12FED460}"/>
          </ac:grpSpMkLst>
        </pc:grpChg>
        <pc:graphicFrameChg chg="add del">
          <ac:chgData name="X BAZ X" userId="841a3e8551d46d9d" providerId="LiveId" clId="{ED9B81E1-1DBF-4E1D-83B4-D6D4A5983679}" dt="2022-08-22T10:24:31.095" v="856" actId="26606"/>
          <ac:graphicFrameMkLst>
            <pc:docMk/>
            <pc:sldMk cId="2714214499" sldId="295"/>
            <ac:graphicFrameMk id="8" creationId="{9259B03E-17AC-EA14-7124-A76CA46721C1}"/>
          </ac:graphicFrameMkLst>
        </pc:graphicFrameChg>
        <pc:graphicFrameChg chg="add del">
          <ac:chgData name="X BAZ X" userId="841a3e8551d46d9d" providerId="LiveId" clId="{ED9B81E1-1DBF-4E1D-83B4-D6D4A5983679}" dt="2022-08-22T10:24:33.591" v="858" actId="26606"/>
          <ac:graphicFrameMkLst>
            <pc:docMk/>
            <pc:sldMk cId="2714214499" sldId="295"/>
            <ac:graphicFrameMk id="21" creationId="{02C447DD-9918-100F-E5B2-8F49BA07EFDE}"/>
          </ac:graphicFrameMkLst>
        </pc:graphicFrameChg>
        <pc:graphicFrameChg chg="add del">
          <ac:chgData name="X BAZ X" userId="841a3e8551d46d9d" providerId="LiveId" clId="{ED9B81E1-1DBF-4E1D-83B4-D6D4A5983679}" dt="2022-08-22T10:24:36.726" v="860" actId="26606"/>
          <ac:graphicFrameMkLst>
            <pc:docMk/>
            <pc:sldMk cId="2714214499" sldId="295"/>
            <ac:graphicFrameMk id="24" creationId="{EE7F529B-85D0-52C3-4F69-0C8962D0885B}"/>
          </ac:graphicFrameMkLst>
        </pc:graphicFrameChg>
        <pc:graphicFrameChg chg="add del">
          <ac:chgData name="X BAZ X" userId="841a3e8551d46d9d" providerId="LiveId" clId="{ED9B81E1-1DBF-4E1D-83B4-D6D4A5983679}" dt="2022-08-22T10:24:39.260" v="862" actId="26606"/>
          <ac:graphicFrameMkLst>
            <pc:docMk/>
            <pc:sldMk cId="2714214499" sldId="295"/>
            <ac:graphicFrameMk id="29" creationId="{E05CAABC-6F52-0423-994D-803945321DFD}"/>
          </ac:graphicFrameMkLst>
        </pc:graphicFrameChg>
        <pc:picChg chg="add del">
          <ac:chgData name="X BAZ X" userId="841a3e8551d46d9d" providerId="LiveId" clId="{ED9B81E1-1DBF-4E1D-83B4-D6D4A5983679}" dt="2022-08-22T10:24:26.764" v="850" actId="26606"/>
          <ac:picMkLst>
            <pc:docMk/>
            <pc:sldMk cId="2714214499" sldId="295"/>
            <ac:picMk id="11" creationId="{A17F7527-5AC0-479A-B79F-9CF463410490}"/>
          </ac:picMkLst>
        </pc:picChg>
        <pc:picChg chg="add del">
          <ac:chgData name="X BAZ X" userId="841a3e8551d46d9d" providerId="LiveId" clId="{ED9B81E1-1DBF-4E1D-83B4-D6D4A5983679}" dt="2022-08-22T10:24:31.095" v="856" actId="26606"/>
          <ac:picMkLst>
            <pc:docMk/>
            <pc:sldMk cId="2714214499" sldId="295"/>
            <ac:picMk id="12" creationId="{42476583-CC33-45CE-B51B-215B5673CD22}"/>
          </ac:picMkLst>
        </pc:picChg>
        <pc:picChg chg="add del">
          <ac:chgData name="X BAZ X" userId="841a3e8551d46d9d" providerId="LiveId" clId="{ED9B81E1-1DBF-4E1D-83B4-D6D4A5983679}" dt="2022-08-22T10:24:28.569" v="852" actId="26606"/>
          <ac:picMkLst>
            <pc:docMk/>
            <pc:sldMk cId="2714214499" sldId="295"/>
            <ac:picMk id="17" creationId="{A17F7527-5AC0-479A-B79F-9CF463410490}"/>
          </ac:picMkLst>
        </pc:picChg>
        <pc:picChg chg="add del">
          <ac:chgData name="X BAZ X" userId="841a3e8551d46d9d" providerId="LiveId" clId="{ED9B81E1-1DBF-4E1D-83B4-D6D4A5983679}" dt="2022-08-22T10:24:33.591" v="858" actId="26606"/>
          <ac:picMkLst>
            <pc:docMk/>
            <pc:sldMk cId="2714214499" sldId="295"/>
            <ac:picMk id="18" creationId="{42476583-CC33-45CE-B51B-215B5673CD22}"/>
          </ac:picMkLst>
        </pc:picChg>
        <pc:picChg chg="add del">
          <ac:chgData name="X BAZ X" userId="841a3e8551d46d9d" providerId="LiveId" clId="{ED9B81E1-1DBF-4E1D-83B4-D6D4A5983679}" dt="2022-08-22T10:24:29.380" v="854" actId="26606"/>
          <ac:picMkLst>
            <pc:docMk/>
            <pc:sldMk cId="2714214499" sldId="295"/>
            <ac:picMk id="19" creationId="{A17F7527-5AC0-479A-B79F-9CF463410490}"/>
          </ac:picMkLst>
        </pc:picChg>
        <pc:picChg chg="add del">
          <ac:chgData name="X BAZ X" userId="841a3e8551d46d9d" providerId="LiveId" clId="{ED9B81E1-1DBF-4E1D-83B4-D6D4A5983679}" dt="2022-08-22T10:24:36.726" v="860" actId="26606"/>
          <ac:picMkLst>
            <pc:docMk/>
            <pc:sldMk cId="2714214499" sldId="295"/>
            <ac:picMk id="23" creationId="{42476583-CC33-45CE-B51B-215B5673CD22}"/>
          </ac:picMkLst>
        </pc:picChg>
        <pc:picChg chg="add del">
          <ac:chgData name="X BAZ X" userId="841a3e8551d46d9d" providerId="LiveId" clId="{ED9B81E1-1DBF-4E1D-83B4-D6D4A5983679}" dt="2022-08-22T10:24:39.260" v="862" actId="26606"/>
          <ac:picMkLst>
            <pc:docMk/>
            <pc:sldMk cId="2714214499" sldId="295"/>
            <ac:picMk id="26" creationId="{42476583-CC33-45CE-B51B-215B5673CD22}"/>
          </ac:picMkLst>
        </pc:picChg>
        <pc:picChg chg="add del">
          <ac:chgData name="X BAZ X" userId="841a3e8551d46d9d" providerId="LiveId" clId="{ED9B81E1-1DBF-4E1D-83B4-D6D4A5983679}" dt="2022-08-22T10:24:42.163" v="864" actId="26606"/>
          <ac:picMkLst>
            <pc:docMk/>
            <pc:sldMk cId="2714214499" sldId="295"/>
            <ac:picMk id="31" creationId="{A17F7527-5AC0-479A-B79F-9CF463410490}"/>
          </ac:picMkLst>
        </pc:picChg>
        <pc:picChg chg="add del">
          <ac:chgData name="X BAZ X" userId="841a3e8551d46d9d" providerId="LiveId" clId="{ED9B81E1-1DBF-4E1D-83B4-D6D4A5983679}" dt="2022-08-22T10:24:44.303" v="866" actId="26606"/>
          <ac:picMkLst>
            <pc:docMk/>
            <pc:sldMk cId="2714214499" sldId="295"/>
            <ac:picMk id="36" creationId="{A17F7527-5AC0-479A-B79F-9CF463410490}"/>
          </ac:picMkLst>
        </pc:picChg>
        <pc:picChg chg="add del">
          <ac:chgData name="X BAZ X" userId="841a3e8551d46d9d" providerId="LiveId" clId="{ED9B81E1-1DBF-4E1D-83B4-D6D4A5983679}" dt="2022-08-22T10:24:45.086" v="868" actId="26606"/>
          <ac:picMkLst>
            <pc:docMk/>
            <pc:sldMk cId="2714214499" sldId="295"/>
            <ac:picMk id="39" creationId="{A17F7527-5AC0-479A-B79F-9CF463410490}"/>
          </ac:picMkLst>
        </pc:picChg>
        <pc:picChg chg="add del">
          <ac:chgData name="X BAZ X" userId="841a3e8551d46d9d" providerId="LiveId" clId="{ED9B81E1-1DBF-4E1D-83B4-D6D4A5983679}" dt="2022-08-22T10:26:41.903" v="920"/>
          <ac:picMkLst>
            <pc:docMk/>
            <pc:sldMk cId="2714214499" sldId="295"/>
            <ac:picMk id="44" creationId="{A17F7527-5AC0-479A-B79F-9CF463410490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2714214499" sldId="295"/>
            <ac:picMk id="52" creationId="{9FBB3149-8289-4060-BB01-ED3047C53146}"/>
          </ac:picMkLst>
        </pc:picChg>
        <pc:cxnChg chg="add del">
          <ac:chgData name="X BAZ X" userId="841a3e8551d46d9d" providerId="LiveId" clId="{ED9B81E1-1DBF-4E1D-83B4-D6D4A5983679}" dt="2022-08-22T10:24:26.764" v="850" actId="26606"/>
          <ac:cxnSpMkLst>
            <pc:docMk/>
            <pc:sldMk cId="2714214499" sldId="295"/>
            <ac:cxnSpMk id="15" creationId="{30EFD79F-7790-479B-B7DB-BD0D8C101DDD}"/>
          </ac:cxnSpMkLst>
        </pc:cxnChg>
        <pc:cxnChg chg="add del">
          <ac:chgData name="X BAZ X" userId="841a3e8551d46d9d" providerId="LiveId" clId="{ED9B81E1-1DBF-4E1D-83B4-D6D4A5983679}" dt="2022-08-22T10:24:42.163" v="864" actId="26606"/>
          <ac:cxnSpMkLst>
            <pc:docMk/>
            <pc:sldMk cId="2714214499" sldId="295"/>
            <ac:cxnSpMk id="33" creationId="{30EFD79F-7790-479B-B7DB-BD0D8C101DDD}"/>
          </ac:cxnSpMkLst>
        </pc:cxnChg>
        <pc:cxnChg chg="add del">
          <ac:chgData name="X BAZ X" userId="841a3e8551d46d9d" providerId="LiveId" clId="{ED9B81E1-1DBF-4E1D-83B4-D6D4A5983679}" dt="2022-08-22T10:24:45.086" v="868" actId="26606"/>
          <ac:cxnSpMkLst>
            <pc:docMk/>
            <pc:sldMk cId="2714214499" sldId="295"/>
            <ac:cxnSpMk id="41" creationId="{30EFD79F-7790-479B-B7DB-BD0D8C101DDD}"/>
          </ac:cxnSpMkLst>
        </pc:cxnChg>
        <pc:cxnChg chg="add del">
          <ac:chgData name="X BAZ X" userId="841a3e8551d46d9d" providerId="LiveId" clId="{ED9B81E1-1DBF-4E1D-83B4-D6D4A5983679}" dt="2022-08-22T10:26:41.903" v="920"/>
          <ac:cxnSpMkLst>
            <pc:docMk/>
            <pc:sldMk cId="2714214499" sldId="295"/>
            <ac:cxnSpMk id="46" creationId="{26E963D7-0A73-484A-B8A2-DDBFEA123C2F}"/>
          </ac:cxnSpMkLst>
        </pc:cxnChg>
      </pc:sldChg>
      <pc:sldChg chg="addSp delSp modSp new mod modTransition setBg delDesignElem">
        <pc:chgData name="X BAZ X" userId="841a3e8551d46d9d" providerId="LiveId" clId="{ED9B81E1-1DBF-4E1D-83B4-D6D4A5983679}" dt="2022-08-22T10:38:49.664" v="1176"/>
        <pc:sldMkLst>
          <pc:docMk/>
          <pc:sldMk cId="2031825133" sldId="296"/>
        </pc:sldMkLst>
        <pc:spChg chg="mod ord">
          <ac:chgData name="X BAZ X" userId="841a3e8551d46d9d" providerId="LiveId" clId="{ED9B81E1-1DBF-4E1D-83B4-D6D4A5983679}" dt="2022-08-22T10:27:48.204" v="941" actId="26606"/>
          <ac:spMkLst>
            <pc:docMk/>
            <pc:sldMk cId="2031825133" sldId="296"/>
            <ac:spMk id="2" creationId="{3C95694E-691E-9E6F-A8CA-8E011C55DD01}"/>
          </ac:spMkLst>
        </pc:spChg>
        <pc:spChg chg="mod ord">
          <ac:chgData name="X BAZ X" userId="841a3e8551d46d9d" providerId="LiveId" clId="{ED9B81E1-1DBF-4E1D-83B4-D6D4A5983679}" dt="2022-08-22T10:35:48.111" v="1125"/>
          <ac:spMkLst>
            <pc:docMk/>
            <pc:sldMk cId="2031825133" sldId="296"/>
            <ac:spMk id="3" creationId="{57FC5064-2BDC-A1AD-23C9-346737399ECF}"/>
          </ac:spMkLst>
        </pc:spChg>
        <pc:spChg chg="del mod">
          <ac:chgData name="X BAZ X" userId="841a3e8551d46d9d" providerId="LiveId" clId="{ED9B81E1-1DBF-4E1D-83B4-D6D4A5983679}" dt="2022-08-22T10:27:48.204" v="941" actId="26606"/>
          <ac:spMkLst>
            <pc:docMk/>
            <pc:sldMk cId="2031825133" sldId="296"/>
            <ac:spMk id="4" creationId="{30AC520B-422C-7F5D-0E05-91666284BE3D}"/>
          </ac:spMkLst>
        </pc:spChg>
        <pc:spChg chg="mod">
          <ac:chgData name="X BAZ X" userId="841a3e8551d46d9d" providerId="LiveId" clId="{ED9B81E1-1DBF-4E1D-83B4-D6D4A5983679}" dt="2022-08-22T10:27:56.744" v="944" actId="20577"/>
          <ac:spMkLst>
            <pc:docMk/>
            <pc:sldMk cId="2031825133" sldId="296"/>
            <ac:spMk id="5" creationId="{EB819410-32D1-638B-663D-11FE987E914D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2031825133" sldId="296"/>
            <ac:spMk id="6" creationId="{1F491EB0-E0CE-9504-9658-AFE13329D549}"/>
          </ac:spMkLst>
        </pc:s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031825133" sldId="296"/>
            <ac:grpSpMk id="14" creationId="{A838DBA2-246D-4087-AE0A-6EA2B4B65AF3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031825133" sldId="296"/>
            <ac:grpSpMk id="55" creationId="{9AE4726C-1831-4FE3-9A11-227F0DC2F0BC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031825133" sldId="296"/>
            <ac:grpSpMk id="59" creationId="{E916825F-759B-4F1A-BA80-AF7137691EC5}"/>
          </ac:grpSpMkLst>
        </pc:grpChg>
        <pc:picChg chg="add">
          <ac:chgData name="X BAZ X" userId="841a3e8551d46d9d" providerId="LiveId" clId="{ED9B81E1-1DBF-4E1D-83B4-D6D4A5983679}" dt="2022-08-22T10:27:48.204" v="941" actId="26606"/>
          <ac:picMkLst>
            <pc:docMk/>
            <pc:sldMk cId="2031825133" sldId="296"/>
            <ac:picMk id="8" creationId="{A9DE7D10-33FF-3413-A789-47A19923E4BA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2031825133" sldId="296"/>
            <ac:picMk id="12" creationId="{59FACE42-44B0-4185-8ED4-9043A78C8600}"/>
          </ac:picMkLst>
        </pc:picChg>
      </pc:sldChg>
      <pc:sldChg chg="del">
        <pc:chgData name="X BAZ X" userId="841a3e8551d46d9d" providerId="LiveId" clId="{ED9B81E1-1DBF-4E1D-83B4-D6D4A5983679}" dt="2022-08-22T09:21:48.967" v="131" actId="47"/>
        <pc:sldMkLst>
          <pc:docMk/>
          <pc:sldMk cId="3189316648" sldId="296"/>
        </pc:sldMkLst>
      </pc:sldChg>
      <pc:sldChg chg="addSp delSp modSp new mod modTransition setBg setClrOvrMap delDesignElem">
        <pc:chgData name="X BAZ X" userId="841a3e8551d46d9d" providerId="LiveId" clId="{ED9B81E1-1DBF-4E1D-83B4-D6D4A5983679}" dt="2022-08-22T10:38:55.391" v="1177"/>
        <pc:sldMkLst>
          <pc:docMk/>
          <pc:sldMk cId="705436908" sldId="297"/>
        </pc:sldMkLst>
        <pc:spChg chg="mod ord">
          <ac:chgData name="X BAZ X" userId="841a3e8551d46d9d" providerId="LiveId" clId="{ED9B81E1-1DBF-4E1D-83B4-D6D4A5983679}" dt="2022-08-22T10:28:13.872" v="947" actId="26606"/>
          <ac:spMkLst>
            <pc:docMk/>
            <pc:sldMk cId="705436908" sldId="297"/>
            <ac:spMk id="2" creationId="{6D11C61E-DFE4-0D1F-FDE8-BB900BE37526}"/>
          </ac:spMkLst>
        </pc:spChg>
        <pc:spChg chg="mod ord">
          <ac:chgData name="X BAZ X" userId="841a3e8551d46d9d" providerId="LiveId" clId="{ED9B81E1-1DBF-4E1D-83B4-D6D4A5983679}" dt="2022-08-22T10:28:13.872" v="947" actId="26606"/>
          <ac:spMkLst>
            <pc:docMk/>
            <pc:sldMk cId="705436908" sldId="297"/>
            <ac:spMk id="3" creationId="{D5216CAD-0CB8-A875-C6AC-CE6E625D9938}"/>
          </ac:spMkLst>
        </pc:spChg>
        <pc:spChg chg="add del mod">
          <ac:chgData name="X BAZ X" userId="841a3e8551d46d9d" providerId="LiveId" clId="{ED9B81E1-1DBF-4E1D-83B4-D6D4A5983679}" dt="2022-08-22T10:28:13.872" v="947" actId="26606"/>
          <ac:spMkLst>
            <pc:docMk/>
            <pc:sldMk cId="705436908" sldId="297"/>
            <ac:spMk id="4" creationId="{002DE387-EAE1-D0F7-475F-6CB17B2651B3}"/>
          </ac:spMkLst>
        </pc:spChg>
        <pc:spChg chg="mod">
          <ac:chgData name="X BAZ X" userId="841a3e8551d46d9d" providerId="LiveId" clId="{ED9B81E1-1DBF-4E1D-83B4-D6D4A5983679}" dt="2022-08-22T10:28:13.872" v="947" actId="26606"/>
          <ac:spMkLst>
            <pc:docMk/>
            <pc:sldMk cId="705436908" sldId="297"/>
            <ac:spMk id="5" creationId="{BFA229AB-158F-031F-4E36-338A23AC3370}"/>
          </ac:spMkLst>
        </pc:spChg>
        <pc:spChg chg="mod">
          <ac:chgData name="X BAZ X" userId="841a3e8551d46d9d" providerId="LiveId" clId="{ED9B81E1-1DBF-4E1D-83B4-D6D4A5983679}" dt="2022-08-22T10:34:49.299" v="1089"/>
          <ac:spMkLst>
            <pc:docMk/>
            <pc:sldMk cId="705436908" sldId="297"/>
            <ac:spMk id="6" creationId="{33D471D0-7B7B-953C-3706-1645AFDCA922}"/>
          </ac:spMkLst>
        </pc:spChg>
        <pc:spChg chg="add del">
          <ac:chgData name="X BAZ X" userId="841a3e8551d46d9d" providerId="LiveId" clId="{ED9B81E1-1DBF-4E1D-83B4-D6D4A5983679}" dt="2022-08-22T10:28:13.817" v="946" actId="26606"/>
          <ac:spMkLst>
            <pc:docMk/>
            <pc:sldMk cId="705436908" sldId="297"/>
            <ac:spMk id="54" creationId="{E9B448F0-DA06-4165-AB5F-4330A20E06D0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705436908" sldId="297"/>
            <ac:spMk id="84" creationId="{6D29BE04-4454-4832-B83F-10D001BFF94D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705436908" sldId="297"/>
            <ac:spMk id="86" creationId="{98714CE9-3C2C-48E1-8B8F-CFB7735C43D7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705436908" sldId="297"/>
            <ac:spMk id="101" creationId="{CC892AB0-7D6D-4FC9-9105-0CB427161889}"/>
          </ac:spMkLst>
        </pc:spChg>
        <pc:grpChg chg="add del">
          <ac:chgData name="X BAZ X" userId="841a3e8551d46d9d" providerId="LiveId" clId="{ED9B81E1-1DBF-4E1D-83B4-D6D4A5983679}" dt="2022-08-22T10:28:13.817" v="946" actId="26606"/>
          <ac:grpSpMkLst>
            <pc:docMk/>
            <pc:sldMk cId="705436908" sldId="297"/>
            <ac:grpSpMk id="13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28:13.817" v="946" actId="26606"/>
          <ac:grpSpMkLst>
            <pc:docMk/>
            <pc:sldMk cId="705436908" sldId="297"/>
            <ac:grpSpMk id="58" creationId="{2576BCDF-119F-4EB5-83D7-ED823C93EBB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05436908" sldId="297"/>
            <ac:grpSpMk id="64" creationId="{0328E69E-CE3D-4110-8BF7-AD3C0C10CB1C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05436908" sldId="297"/>
            <ac:grpSpMk id="70" creationId="{F64806C9-3599-45A7-BCFF-F762C54276F8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05436908" sldId="297"/>
            <ac:grpSpMk id="76" creationId="{1287AC97-A8E8-4B45-A50A-3057A88B4088}"/>
          </ac:grpSpMkLst>
        </pc:grpChg>
        <pc:grpChg chg="add del">
          <ac:chgData name="X BAZ X" userId="841a3e8551d46d9d" providerId="LiveId" clId="{ED9B81E1-1DBF-4E1D-83B4-D6D4A5983679}" dt="2022-08-22T10:28:13.817" v="946" actId="26606"/>
          <ac:grpSpMkLst>
            <pc:docMk/>
            <pc:sldMk cId="705436908" sldId="297"/>
            <ac:grpSpMk id="87" creationId="{8DB4BB99-C854-45F9-BED1-63D15E3A2411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05436908" sldId="297"/>
            <ac:grpSpMk id="100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05436908" sldId="297"/>
            <ac:grpSpMk id="102" creationId="{807353E4-FA19-40CB-8AF8-3A8E6704BE09}"/>
          </ac:grpSpMkLst>
        </pc:grpChg>
        <pc:picChg chg="add del">
          <ac:chgData name="X BAZ X" userId="841a3e8551d46d9d" providerId="LiveId" clId="{ED9B81E1-1DBF-4E1D-83B4-D6D4A5983679}" dt="2022-08-22T10:28:13.817" v="946" actId="26606"/>
          <ac:picMkLst>
            <pc:docMk/>
            <pc:sldMk cId="705436908" sldId="297"/>
            <ac:picMk id="11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28:13.817" v="946" actId="26606"/>
          <ac:picMkLst>
            <pc:docMk/>
            <pc:sldMk cId="705436908" sldId="297"/>
            <ac:picMk id="56" creationId="{92D83638-A467-411A-9C31-FE9A111CD885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705436908" sldId="297"/>
            <ac:picMk id="99" creationId="{9FBB3149-8289-4060-BB01-ED3047C53146}"/>
          </ac:picMkLst>
        </pc:picChg>
      </pc:sldChg>
      <pc:sldChg chg="modSp del mod">
        <pc:chgData name="X BAZ X" userId="841a3e8551d46d9d" providerId="LiveId" clId="{ED9B81E1-1DBF-4E1D-83B4-D6D4A5983679}" dt="2022-08-22T09:21:36.819" v="130" actId="47"/>
        <pc:sldMkLst>
          <pc:docMk/>
          <pc:sldMk cId="2716836432" sldId="297"/>
        </pc:sldMkLst>
        <pc:spChg chg="mod">
          <ac:chgData name="X BAZ X" userId="841a3e8551d46d9d" providerId="LiveId" clId="{ED9B81E1-1DBF-4E1D-83B4-D6D4A5983679}" dt="2022-08-22T09:19:15.999" v="38" actId="20577"/>
          <ac:spMkLst>
            <pc:docMk/>
            <pc:sldMk cId="2716836432" sldId="297"/>
            <ac:spMk id="3" creationId="{5D346076-8F22-4F03-8E34-958F0BBF9C63}"/>
          </ac:spMkLst>
        </pc:spChg>
        <pc:spChg chg="mod">
          <ac:chgData name="X BAZ X" userId="841a3e8551d46d9d" providerId="LiveId" clId="{ED9B81E1-1DBF-4E1D-83B4-D6D4A5983679}" dt="2022-08-22T09:19:33.159" v="40" actId="20577"/>
          <ac:spMkLst>
            <pc:docMk/>
            <pc:sldMk cId="2716836432" sldId="297"/>
            <ac:spMk id="4" creationId="{ACE4EF85-69A0-4736-9657-2914C80CE08F}"/>
          </ac:spMkLst>
        </pc:spChg>
        <pc:spChg chg="mod">
          <ac:chgData name="X BAZ X" userId="841a3e8551d46d9d" providerId="LiveId" clId="{ED9B81E1-1DBF-4E1D-83B4-D6D4A5983679}" dt="2022-08-22T09:19:18.587" v="39" actId="20577"/>
          <ac:spMkLst>
            <pc:docMk/>
            <pc:sldMk cId="2716836432" sldId="297"/>
            <ac:spMk id="36" creationId="{D8BB1268-1039-4D54-B4AA-86EDC245C814}"/>
          </ac:spMkLst>
        </pc:spChg>
      </pc:sldChg>
      <pc:sldChg chg="modSp del mod ord">
        <pc:chgData name="X BAZ X" userId="841a3e8551d46d9d" providerId="LiveId" clId="{ED9B81E1-1DBF-4E1D-83B4-D6D4A5983679}" dt="2022-08-22T09:21:22.807" v="124" actId="47"/>
        <pc:sldMkLst>
          <pc:docMk/>
          <pc:sldMk cId="359849887" sldId="298"/>
        </pc:sldMkLst>
        <pc:spChg chg="mod">
          <ac:chgData name="X BAZ X" userId="841a3e8551d46d9d" providerId="LiveId" clId="{ED9B81E1-1DBF-4E1D-83B4-D6D4A5983679}" dt="2022-08-22T09:20:04.494" v="67" actId="20577"/>
          <ac:spMkLst>
            <pc:docMk/>
            <pc:sldMk cId="359849887" sldId="298"/>
            <ac:spMk id="15" creationId="{66F458A5-2AF5-4290-8A07-8B68C223F81D}"/>
          </ac:spMkLst>
        </pc:spChg>
        <pc:graphicFrameChg chg="mod">
          <ac:chgData name="X BAZ X" userId="841a3e8551d46d9d" providerId="LiveId" clId="{ED9B81E1-1DBF-4E1D-83B4-D6D4A5983679}" dt="2022-08-22T09:21:12.436" v="123"/>
          <ac:graphicFrameMkLst>
            <pc:docMk/>
            <pc:sldMk cId="359849887" sldId="298"/>
            <ac:graphicFrameMk id="10" creationId="{00E51AD9-52AC-49A5-BF0E-64F1B769CE85}"/>
          </ac:graphicFrameMkLst>
        </pc:graphicFrameChg>
      </pc:sldChg>
      <pc:sldChg chg="addSp delSp modSp new mod modTransition setBg setClrOvrMap delDesignElem">
        <pc:chgData name="X BAZ X" userId="841a3e8551d46d9d" providerId="LiveId" clId="{ED9B81E1-1DBF-4E1D-83B4-D6D4A5983679}" dt="2022-08-22T10:39:04.704" v="1178"/>
        <pc:sldMkLst>
          <pc:docMk/>
          <pc:sldMk cId="3931419707" sldId="298"/>
        </pc:sldMkLst>
        <pc:spChg chg="mod ord">
          <ac:chgData name="X BAZ X" userId="841a3e8551d46d9d" providerId="LiveId" clId="{ED9B81E1-1DBF-4E1D-83B4-D6D4A5983679}" dt="2022-08-22T10:35:48.111" v="1125"/>
          <ac:spMkLst>
            <pc:docMk/>
            <pc:sldMk cId="3931419707" sldId="298"/>
            <ac:spMk id="2" creationId="{FAE7C90A-7E93-E9FE-2F3D-86C4EC379FB4}"/>
          </ac:spMkLst>
        </pc:spChg>
        <pc:spChg chg="mod ord">
          <ac:chgData name="X BAZ X" userId="841a3e8551d46d9d" providerId="LiveId" clId="{ED9B81E1-1DBF-4E1D-83B4-D6D4A5983679}" dt="2022-08-22T10:35:48.111" v="1125"/>
          <ac:spMkLst>
            <pc:docMk/>
            <pc:sldMk cId="3931419707" sldId="298"/>
            <ac:spMk id="3" creationId="{1B48E71E-7A9D-81AA-36D3-CD3E85F8F93B}"/>
          </ac:spMkLst>
        </pc:spChg>
        <pc:spChg chg="add del mod">
          <ac:chgData name="X BAZ X" userId="841a3e8551d46d9d" providerId="LiveId" clId="{ED9B81E1-1DBF-4E1D-83B4-D6D4A5983679}" dt="2022-08-22T10:28:56.649" v="966" actId="26606"/>
          <ac:spMkLst>
            <pc:docMk/>
            <pc:sldMk cId="3931419707" sldId="298"/>
            <ac:spMk id="4" creationId="{71251A36-7773-1A78-594C-F26DDFD4B908}"/>
          </ac:spMkLst>
        </pc:spChg>
        <pc:spChg chg="mod ord">
          <ac:chgData name="X BAZ X" userId="841a3e8551d46d9d" providerId="LiveId" clId="{ED9B81E1-1DBF-4E1D-83B4-D6D4A5983679}" dt="2022-08-22T10:28:56.649" v="966" actId="26606"/>
          <ac:spMkLst>
            <pc:docMk/>
            <pc:sldMk cId="3931419707" sldId="298"/>
            <ac:spMk id="5" creationId="{405B6779-3B9E-55CF-B21B-FB4DA161B0B2}"/>
          </ac:spMkLst>
        </pc:spChg>
        <pc:spChg chg="add del mod">
          <ac:chgData name="X BAZ X" userId="841a3e8551d46d9d" providerId="LiveId" clId="{ED9B81E1-1DBF-4E1D-83B4-D6D4A5983679}" dt="2022-08-22T10:28:56.649" v="966" actId="26606"/>
          <ac:spMkLst>
            <pc:docMk/>
            <pc:sldMk cId="3931419707" sldId="298"/>
            <ac:spMk id="6" creationId="{93A75A84-A924-C3DD-5B3E-19F7D3E6EA90}"/>
          </ac:spMkLst>
        </pc:spChg>
        <pc:spChg chg="add del">
          <ac:chgData name="X BAZ X" userId="841a3e8551d46d9d" providerId="LiveId" clId="{ED9B81E1-1DBF-4E1D-83B4-D6D4A5983679}" dt="2022-08-22T10:28:41.094" v="955" actId="26606"/>
          <ac:spMkLst>
            <pc:docMk/>
            <pc:sldMk cId="3931419707" sldId="298"/>
            <ac:spMk id="54" creationId="{E9B448F0-DA06-4165-AB5F-4330A20E06D0}"/>
          </ac:spMkLst>
        </pc:spChg>
        <pc:spChg chg="add del">
          <ac:chgData name="X BAZ X" userId="841a3e8551d46d9d" providerId="LiveId" clId="{ED9B81E1-1DBF-4E1D-83B4-D6D4A5983679}" dt="2022-08-22T10:28:54.257" v="961" actId="26606"/>
          <ac:spMkLst>
            <pc:docMk/>
            <pc:sldMk cId="3931419707" sldId="298"/>
            <ac:spMk id="55" creationId="{2EEF4763-EB4A-4A35-89EB-AD2763B48C3B}"/>
          </ac:spMkLst>
        </pc:spChg>
        <pc:spChg chg="add del">
          <ac:chgData name="X BAZ X" userId="841a3e8551d46d9d" providerId="LiveId" clId="{ED9B81E1-1DBF-4E1D-83B4-D6D4A5983679}" dt="2022-08-22T10:28:44.213" v="959" actId="26606"/>
          <ac:spMkLst>
            <pc:docMk/>
            <pc:sldMk cId="3931419707" sldId="298"/>
            <ac:spMk id="102" creationId="{71251A36-7773-1A78-594C-F26DDFD4B908}"/>
          </ac:spMkLst>
        </pc:spChg>
        <pc:spChg chg="add del">
          <ac:chgData name="X BAZ X" userId="841a3e8551d46d9d" providerId="LiveId" clId="{ED9B81E1-1DBF-4E1D-83B4-D6D4A5983679}" dt="2022-08-22T10:28:55.412" v="963" actId="26606"/>
          <ac:spMkLst>
            <pc:docMk/>
            <pc:sldMk cId="3931419707" sldId="298"/>
            <ac:spMk id="108" creationId="{2EEF4763-EB4A-4A35-89EB-AD2763B48C3B}"/>
          </ac:spMkLst>
        </pc:spChg>
        <pc:spChg chg="add del">
          <ac:chgData name="X BAZ X" userId="841a3e8551d46d9d" providerId="LiveId" clId="{ED9B81E1-1DBF-4E1D-83B4-D6D4A5983679}" dt="2022-08-22T10:28:56.593" v="965" actId="26606"/>
          <ac:spMkLst>
            <pc:docMk/>
            <pc:sldMk cId="3931419707" sldId="298"/>
            <ac:spMk id="114" creationId="{E9B448F0-DA06-4165-AB5F-4330A20E06D0}"/>
          </ac:spMkLst>
        </pc:spChg>
        <pc:spChg chg="add del">
          <ac:chgData name="X BAZ X" userId="841a3e8551d46d9d" providerId="LiveId" clId="{ED9B81E1-1DBF-4E1D-83B4-D6D4A5983679}" dt="2022-08-22T10:28:56.593" v="965" actId="26606"/>
          <ac:spMkLst>
            <pc:docMk/>
            <pc:sldMk cId="3931419707" sldId="298"/>
            <ac:spMk id="117" creationId="{93A75A84-A924-C3DD-5B3E-19F7D3E6EA90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3931419707" sldId="298"/>
            <ac:spMk id="123" creationId="{E978A47D-4F17-40FE-AB70-7AF78A9575EB}"/>
          </ac:spMkLst>
        </pc:spChg>
        <pc:spChg chg="add mod">
          <ac:chgData name="X BAZ X" userId="841a3e8551d46d9d" providerId="LiveId" clId="{ED9B81E1-1DBF-4E1D-83B4-D6D4A5983679}" dt="2022-08-22T10:34:49.299" v="1089"/>
          <ac:spMkLst>
            <pc:docMk/>
            <pc:sldMk cId="3931419707" sldId="298"/>
            <ac:spMk id="126" creationId="{93A75A84-A924-C3DD-5B3E-19F7D3E6EA90}"/>
          </ac:spMkLst>
        </pc:spChg>
        <pc:grpChg chg="add del">
          <ac:chgData name="X BAZ X" userId="841a3e8551d46d9d" providerId="LiveId" clId="{ED9B81E1-1DBF-4E1D-83B4-D6D4A5983679}" dt="2022-08-22T10:28:41.094" v="955" actId="26606"/>
          <ac:grpSpMkLst>
            <pc:docMk/>
            <pc:sldMk cId="3931419707" sldId="298"/>
            <ac:grpSpMk id="13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28:54.257" v="961" actId="26606"/>
          <ac:grpSpMkLst>
            <pc:docMk/>
            <pc:sldMk cId="3931419707" sldId="298"/>
            <ac:grpSpMk id="14" creationId="{96FA2727-C33B-44D1-885B-76DC0424E577}"/>
          </ac:grpSpMkLst>
        </pc:grpChg>
        <pc:grpChg chg="add del">
          <ac:chgData name="X BAZ X" userId="841a3e8551d46d9d" providerId="LiveId" clId="{ED9B81E1-1DBF-4E1D-83B4-D6D4A5983679}" dt="2022-08-22T10:28:41.094" v="955" actId="26606"/>
          <ac:grpSpMkLst>
            <pc:docMk/>
            <pc:sldMk cId="3931419707" sldId="298"/>
            <ac:grpSpMk id="58" creationId="{2576BCDF-119F-4EB5-83D7-ED823C93EBBD}"/>
          </ac:grpSpMkLst>
        </pc:grpChg>
        <pc:grpChg chg="add del">
          <ac:chgData name="X BAZ X" userId="841a3e8551d46d9d" providerId="LiveId" clId="{ED9B81E1-1DBF-4E1D-83B4-D6D4A5983679}" dt="2022-08-22T10:28:41.094" v="955" actId="26606"/>
          <ac:grpSpMkLst>
            <pc:docMk/>
            <pc:sldMk cId="3931419707" sldId="298"/>
            <ac:grpSpMk id="87" creationId="{8DB4BB99-C854-45F9-BED1-63D15E3A2411}"/>
          </ac:grpSpMkLst>
        </pc:grpChg>
        <pc:grpChg chg="add del">
          <ac:chgData name="X BAZ X" userId="841a3e8551d46d9d" providerId="LiveId" clId="{ED9B81E1-1DBF-4E1D-83B4-D6D4A5983679}" dt="2022-08-22T10:28:42.787" v="957" actId="26606"/>
          <ac:grpSpMkLst>
            <pc:docMk/>
            <pc:sldMk cId="3931419707" sldId="298"/>
            <ac:grpSpMk id="100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28:55.412" v="963" actId="26606"/>
          <ac:grpSpMkLst>
            <pc:docMk/>
            <pc:sldMk cId="3931419707" sldId="298"/>
            <ac:grpSpMk id="107" creationId="{96FA2727-C33B-44D1-885B-76DC0424E577}"/>
          </ac:grpSpMkLst>
        </pc:grpChg>
        <pc:grpChg chg="add del">
          <ac:chgData name="X BAZ X" userId="841a3e8551d46d9d" providerId="LiveId" clId="{ED9B81E1-1DBF-4E1D-83B4-D6D4A5983679}" dt="2022-08-22T10:28:56.593" v="965" actId="26606"/>
          <ac:grpSpMkLst>
            <pc:docMk/>
            <pc:sldMk cId="3931419707" sldId="298"/>
            <ac:grpSpMk id="112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28:56.593" v="965" actId="26606"/>
          <ac:grpSpMkLst>
            <pc:docMk/>
            <pc:sldMk cId="3931419707" sldId="298"/>
            <ac:grpSpMk id="116" creationId="{2576BCDF-119F-4EB5-83D7-ED823C93EBBD}"/>
          </ac:grpSpMkLst>
        </pc:grpChg>
        <pc:grpChg chg="add del">
          <ac:chgData name="X BAZ X" userId="841a3e8551d46d9d" providerId="LiveId" clId="{ED9B81E1-1DBF-4E1D-83B4-D6D4A5983679}" dt="2022-08-22T10:28:56.593" v="965" actId="26606"/>
          <ac:grpSpMkLst>
            <pc:docMk/>
            <pc:sldMk cId="3931419707" sldId="298"/>
            <ac:grpSpMk id="118" creationId="{8DB4BB99-C854-45F9-BED1-63D15E3A2411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3931419707" sldId="298"/>
            <ac:grpSpMk id="121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3931419707" sldId="298"/>
            <ac:grpSpMk id="124" creationId="{85BE3A7E-6A3F-401E-A025-BBB8FDB8DD30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3931419707" sldId="298"/>
            <ac:grpSpMk id="127" creationId="{F4E035BE-9FF4-43D3-BC25-CF582D7FF85E}"/>
          </ac:grpSpMkLst>
        </pc:grpChg>
        <pc:graphicFrameChg chg="add del">
          <ac:chgData name="X BAZ X" userId="841a3e8551d46d9d" providerId="LiveId" clId="{ED9B81E1-1DBF-4E1D-83B4-D6D4A5983679}" dt="2022-08-22T10:28:44.213" v="959" actId="26606"/>
          <ac:graphicFrameMkLst>
            <pc:docMk/>
            <pc:sldMk cId="3931419707" sldId="298"/>
            <ac:graphicFrameMk id="8" creationId="{21605986-247D-DC02-74E8-6AEFD6B013CB}"/>
          </ac:graphicFrameMkLst>
        </pc:graphicFrameChg>
        <pc:graphicFrameChg chg="add del">
          <ac:chgData name="X BAZ X" userId="841a3e8551d46d9d" providerId="LiveId" clId="{ED9B81E1-1DBF-4E1D-83B4-D6D4A5983679}" dt="2022-08-22T10:28:54.257" v="961" actId="26606"/>
          <ac:graphicFrameMkLst>
            <pc:docMk/>
            <pc:sldMk cId="3931419707" sldId="298"/>
            <ac:graphicFrameMk id="104" creationId="{9CFBEDD2-BC1F-612E-0376-EBF2356B0CD7}"/>
          </ac:graphicFrameMkLst>
        </pc:graphicFrameChg>
        <pc:graphicFrameChg chg="add del">
          <ac:chgData name="X BAZ X" userId="841a3e8551d46d9d" providerId="LiveId" clId="{ED9B81E1-1DBF-4E1D-83B4-D6D4A5983679}" dt="2022-08-22T10:28:55.412" v="963" actId="26606"/>
          <ac:graphicFrameMkLst>
            <pc:docMk/>
            <pc:sldMk cId="3931419707" sldId="298"/>
            <ac:graphicFrameMk id="109" creationId="{5B7DF8B0-30DC-A77B-F0C1-233B1A4815B8}"/>
          </ac:graphicFrameMkLst>
        </pc:graphicFrameChg>
        <pc:picChg chg="add del">
          <ac:chgData name="X BAZ X" userId="841a3e8551d46d9d" providerId="LiveId" clId="{ED9B81E1-1DBF-4E1D-83B4-D6D4A5983679}" dt="2022-08-22T10:28:41.094" v="955" actId="26606"/>
          <ac:picMkLst>
            <pc:docMk/>
            <pc:sldMk cId="3931419707" sldId="298"/>
            <ac:picMk id="11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28:54.257" v="961" actId="26606"/>
          <ac:picMkLst>
            <pc:docMk/>
            <pc:sldMk cId="3931419707" sldId="298"/>
            <ac:picMk id="12" creationId="{174E31E4-530B-4247-962C-F46F5F66DFFB}"/>
          </ac:picMkLst>
        </pc:picChg>
        <pc:picChg chg="add del">
          <ac:chgData name="X BAZ X" userId="841a3e8551d46d9d" providerId="LiveId" clId="{ED9B81E1-1DBF-4E1D-83B4-D6D4A5983679}" dt="2022-08-22T10:28:41.094" v="955" actId="26606"/>
          <ac:picMkLst>
            <pc:docMk/>
            <pc:sldMk cId="3931419707" sldId="298"/>
            <ac:picMk id="56" creationId="{92D83638-A467-411A-9C31-FE9A111CD885}"/>
          </ac:picMkLst>
        </pc:picChg>
        <pc:picChg chg="add del">
          <ac:chgData name="X BAZ X" userId="841a3e8551d46d9d" providerId="LiveId" clId="{ED9B81E1-1DBF-4E1D-83B4-D6D4A5983679}" dt="2022-08-22T10:28:42.787" v="957" actId="26606"/>
          <ac:picMkLst>
            <pc:docMk/>
            <pc:sldMk cId="3931419707" sldId="298"/>
            <ac:picMk id="99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28:55.412" v="963" actId="26606"/>
          <ac:picMkLst>
            <pc:docMk/>
            <pc:sldMk cId="3931419707" sldId="298"/>
            <ac:picMk id="106" creationId="{174E31E4-530B-4247-962C-F46F5F66DFFB}"/>
          </ac:picMkLst>
        </pc:picChg>
        <pc:picChg chg="add del">
          <ac:chgData name="X BAZ X" userId="841a3e8551d46d9d" providerId="LiveId" clId="{ED9B81E1-1DBF-4E1D-83B4-D6D4A5983679}" dt="2022-08-22T10:28:56.593" v="965" actId="26606"/>
          <ac:picMkLst>
            <pc:docMk/>
            <pc:sldMk cId="3931419707" sldId="298"/>
            <ac:picMk id="111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28:56.593" v="965" actId="26606"/>
          <ac:picMkLst>
            <pc:docMk/>
            <pc:sldMk cId="3931419707" sldId="298"/>
            <ac:picMk id="115" creationId="{92D83638-A467-411A-9C31-FE9A111CD885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3931419707" sldId="298"/>
            <ac:picMk id="120" creationId="{9FBB3149-8289-4060-BB01-ED3047C53146}"/>
          </ac:picMkLst>
        </pc:picChg>
        <pc:cxnChg chg="add del">
          <ac:chgData name="X BAZ X" userId="841a3e8551d46d9d" providerId="LiveId" clId="{ED9B81E1-1DBF-4E1D-83B4-D6D4A5983679}" dt="2022-08-22T10:35:48.111" v="1125"/>
          <ac:cxnSpMkLst>
            <pc:docMk/>
            <pc:sldMk cId="3931419707" sldId="298"/>
            <ac:cxnSpMk id="85" creationId="{085ECEC0-FF5D-4348-92C7-1EA7C61E770C}"/>
          </ac:cxnSpMkLst>
        </pc:cxnChg>
      </pc:sldChg>
      <pc:sldChg chg="addSp delSp modSp new mod modTransition setBg setClrOvrMap delDesignElem">
        <pc:chgData name="X BAZ X" userId="841a3e8551d46d9d" providerId="LiveId" clId="{ED9B81E1-1DBF-4E1D-83B4-D6D4A5983679}" dt="2022-08-22T10:39:10.847" v="1179"/>
        <pc:sldMkLst>
          <pc:docMk/>
          <pc:sldMk cId="1051102244" sldId="299"/>
        </pc:sldMkLst>
        <pc:spChg chg="mod ord">
          <ac:chgData name="X BAZ X" userId="841a3e8551d46d9d" providerId="LiveId" clId="{ED9B81E1-1DBF-4E1D-83B4-D6D4A5983679}" dt="2022-08-22T10:35:48.111" v="1125"/>
          <ac:spMkLst>
            <pc:docMk/>
            <pc:sldMk cId="1051102244" sldId="299"/>
            <ac:spMk id="2" creationId="{C17BCA80-D65D-6BE1-38FE-F6D2F466906F}"/>
          </ac:spMkLst>
        </pc:spChg>
        <pc:spChg chg="mod ord">
          <ac:chgData name="X BAZ X" userId="841a3e8551d46d9d" providerId="LiveId" clId="{ED9B81E1-1DBF-4E1D-83B4-D6D4A5983679}" dt="2022-08-22T10:35:48.111" v="1125"/>
          <ac:spMkLst>
            <pc:docMk/>
            <pc:sldMk cId="1051102244" sldId="299"/>
            <ac:spMk id="3" creationId="{1DAE5AED-691A-D75B-F248-4BFD17C6B9CF}"/>
          </ac:spMkLst>
        </pc:spChg>
        <pc:spChg chg="add del mod">
          <ac:chgData name="X BAZ X" userId="841a3e8551d46d9d" providerId="LiveId" clId="{ED9B81E1-1DBF-4E1D-83B4-D6D4A5983679}" dt="2022-08-22T10:29:29.175" v="978" actId="26606"/>
          <ac:spMkLst>
            <pc:docMk/>
            <pc:sldMk cId="1051102244" sldId="299"/>
            <ac:spMk id="4" creationId="{46658C1C-C8D3-62E3-186E-109EEFB28EBD}"/>
          </ac:spMkLst>
        </pc:spChg>
        <pc:spChg chg="mod">
          <ac:chgData name="X BAZ X" userId="841a3e8551d46d9d" providerId="LiveId" clId="{ED9B81E1-1DBF-4E1D-83B4-D6D4A5983679}" dt="2022-08-22T10:29:29.175" v="978" actId="26606"/>
          <ac:spMkLst>
            <pc:docMk/>
            <pc:sldMk cId="1051102244" sldId="299"/>
            <ac:spMk id="5" creationId="{0D1C49F7-220A-6728-E03E-1177E3C6911E}"/>
          </ac:spMkLst>
        </pc:spChg>
        <pc:spChg chg="mod">
          <ac:chgData name="X BAZ X" userId="841a3e8551d46d9d" providerId="LiveId" clId="{ED9B81E1-1DBF-4E1D-83B4-D6D4A5983679}" dt="2022-08-22T10:34:49.299" v="1089"/>
          <ac:spMkLst>
            <pc:docMk/>
            <pc:sldMk cId="1051102244" sldId="299"/>
            <ac:spMk id="6" creationId="{ECAAE11C-3950-7B3C-90AE-BB215970BC6B}"/>
          </ac:spMkLst>
        </pc:spChg>
        <pc:spChg chg="add del">
          <ac:chgData name="X BAZ X" userId="841a3e8551d46d9d" providerId="LiveId" clId="{ED9B81E1-1DBF-4E1D-83B4-D6D4A5983679}" dt="2022-08-22T10:29:29.123" v="977" actId="26606"/>
          <ac:spMkLst>
            <pc:docMk/>
            <pc:sldMk cId="1051102244" sldId="299"/>
            <ac:spMk id="54" creationId="{6BFC9644-673A-459F-B3C5-9310A4E50E3B}"/>
          </ac:spMkLst>
        </pc:spChg>
        <pc:spChg chg="add del">
          <ac:chgData name="X BAZ X" userId="841a3e8551d46d9d" providerId="LiveId" clId="{ED9B81E1-1DBF-4E1D-83B4-D6D4A5983679}" dt="2022-08-22T10:29:29.123" v="977" actId="26606"/>
          <ac:spMkLst>
            <pc:docMk/>
            <pc:sldMk cId="1051102244" sldId="299"/>
            <ac:spMk id="85" creationId="{7D1C411D-0818-4640-8657-2AF78250C802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1051102244" sldId="299"/>
            <ac:spMk id="100" creationId="{E9B448F0-DA06-4165-AB5F-4330A20E06D0}"/>
          </ac:spMkLst>
        </pc:spChg>
        <pc:grpChg chg="add del">
          <ac:chgData name="X BAZ X" userId="841a3e8551d46d9d" providerId="LiveId" clId="{ED9B81E1-1DBF-4E1D-83B4-D6D4A5983679}" dt="2022-08-22T10:29:29.123" v="977" actId="26606"/>
          <ac:grpSpMkLst>
            <pc:docMk/>
            <pc:sldMk cId="1051102244" sldId="299"/>
            <ac:grpSpMk id="13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29:29.123" v="977" actId="26606"/>
          <ac:grpSpMkLst>
            <pc:docMk/>
            <pc:sldMk cId="1051102244" sldId="299"/>
            <ac:grpSpMk id="56" creationId="{4ADB9295-9645-4BF2-ADFD-75800B7FAD06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1051102244" sldId="299"/>
            <ac:grpSpMk id="58" creationId="{2576BCDF-119F-4EB5-83D7-ED823C93EBB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1051102244" sldId="299"/>
            <ac:grpSpMk id="87" creationId="{8DB4BB99-C854-45F9-BED1-63D15E3A2411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1051102244" sldId="299"/>
            <ac:grpSpMk id="99" creationId="{3BAEF7DA-43C4-4736-B5A3-B48E6125AB2D}"/>
          </ac:grpSpMkLst>
        </pc:grpChg>
        <pc:picChg chg="add del">
          <ac:chgData name="X BAZ X" userId="841a3e8551d46d9d" providerId="LiveId" clId="{ED9B81E1-1DBF-4E1D-83B4-D6D4A5983679}" dt="2022-08-22T10:29:29.123" v="977" actId="26606"/>
          <ac:picMkLst>
            <pc:docMk/>
            <pc:sldMk cId="1051102244" sldId="299"/>
            <ac:picMk id="11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1051102244" sldId="299"/>
            <ac:picMk id="98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1051102244" sldId="299"/>
            <ac:picMk id="101" creationId="{92D83638-A467-411A-9C31-FE9A111CD885}"/>
          </ac:picMkLst>
        </pc:picChg>
      </pc:sldChg>
      <pc:sldChg chg="del">
        <pc:chgData name="X BAZ X" userId="841a3e8551d46d9d" providerId="LiveId" clId="{ED9B81E1-1DBF-4E1D-83B4-D6D4A5983679}" dt="2022-08-22T09:21:27.759" v="125" actId="47"/>
        <pc:sldMkLst>
          <pc:docMk/>
          <pc:sldMk cId="3007568599" sldId="299"/>
        </pc:sldMkLst>
      </pc:sldChg>
      <pc:sldChg chg="addSp delSp modSp new mod modTransition setBg setClrOvrMap delDesignElem">
        <pc:chgData name="X BAZ X" userId="841a3e8551d46d9d" providerId="LiveId" clId="{ED9B81E1-1DBF-4E1D-83B4-D6D4A5983679}" dt="2022-08-22T10:39:31.273" v="1181"/>
        <pc:sldMkLst>
          <pc:docMk/>
          <pc:sldMk cId="294510672" sldId="300"/>
        </pc:sldMkLst>
        <pc:spChg chg="mod ord">
          <ac:chgData name="X BAZ X" userId="841a3e8551d46d9d" providerId="LiveId" clId="{ED9B81E1-1DBF-4E1D-83B4-D6D4A5983679}" dt="2022-08-22T10:35:48.111" v="1125"/>
          <ac:spMkLst>
            <pc:docMk/>
            <pc:sldMk cId="294510672" sldId="300"/>
            <ac:spMk id="2" creationId="{F5D890F8-F60E-221E-2318-3DF88609A752}"/>
          </ac:spMkLst>
        </pc:spChg>
        <pc:spChg chg="mod ord">
          <ac:chgData name="X BAZ X" userId="841a3e8551d46d9d" providerId="LiveId" clId="{ED9B81E1-1DBF-4E1D-83B4-D6D4A5983679}" dt="2022-08-22T10:35:48.111" v="1125"/>
          <ac:spMkLst>
            <pc:docMk/>
            <pc:sldMk cId="294510672" sldId="300"/>
            <ac:spMk id="3" creationId="{40836EE0-EF25-3A03-0EF0-FB39B1437683}"/>
          </ac:spMkLst>
        </pc:spChg>
        <pc:spChg chg="del mod">
          <ac:chgData name="X BAZ X" userId="841a3e8551d46d9d" providerId="LiveId" clId="{ED9B81E1-1DBF-4E1D-83B4-D6D4A5983679}" dt="2022-08-22T10:29:46.442" v="981" actId="26606"/>
          <ac:spMkLst>
            <pc:docMk/>
            <pc:sldMk cId="294510672" sldId="300"/>
            <ac:spMk id="4" creationId="{D20A31C9-A5F0-962C-E2D3-8C99C0AA8022}"/>
          </ac:spMkLst>
        </pc:spChg>
        <pc:spChg chg="mod">
          <ac:chgData name="X BAZ X" userId="841a3e8551d46d9d" providerId="LiveId" clId="{ED9B81E1-1DBF-4E1D-83B4-D6D4A5983679}" dt="2022-08-22T10:29:46.442" v="981" actId="26606"/>
          <ac:spMkLst>
            <pc:docMk/>
            <pc:sldMk cId="294510672" sldId="300"/>
            <ac:spMk id="5" creationId="{DC3642B9-4483-4880-C837-CEA9F029ED5D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294510672" sldId="300"/>
            <ac:spMk id="6" creationId="{F11BDC01-6911-DBD3-5AAC-E63A33D88B7B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294510672" sldId="300"/>
            <ac:spMk id="54" creationId="{E9B448F0-DA06-4165-AB5F-4330A20E06D0}"/>
          </ac:spMkLst>
        </pc:s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94510672" sldId="300"/>
            <ac:grpSpMk id="13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94510672" sldId="300"/>
            <ac:grpSpMk id="58" creationId="{2576BCDF-119F-4EB5-83D7-ED823C93EBB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94510672" sldId="300"/>
            <ac:grpSpMk id="87" creationId="{8DB4BB99-C854-45F9-BED1-63D15E3A2411}"/>
          </ac:grpSpMkLst>
        </pc:grp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294510672" sldId="300"/>
            <ac:picMk id="11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294510672" sldId="300"/>
            <ac:picMk id="56" creationId="{92D83638-A467-411A-9C31-FE9A111CD885}"/>
          </ac:picMkLst>
        </pc:picChg>
      </pc:sldChg>
      <pc:sldChg chg="addSp delSp modSp new mod modTransition setBg setClrOvrMap delDesignElem">
        <pc:chgData name="X BAZ X" userId="841a3e8551d46d9d" providerId="LiveId" clId="{ED9B81E1-1DBF-4E1D-83B4-D6D4A5983679}" dt="2022-08-22T10:39:38.794" v="1183"/>
        <pc:sldMkLst>
          <pc:docMk/>
          <pc:sldMk cId="2864884908" sldId="301"/>
        </pc:sldMkLst>
        <pc:spChg chg="mod ord">
          <ac:chgData name="X BAZ X" userId="841a3e8551d46d9d" providerId="LiveId" clId="{ED9B81E1-1DBF-4E1D-83B4-D6D4A5983679}" dt="2022-08-22T10:35:48.111" v="1125"/>
          <ac:spMkLst>
            <pc:docMk/>
            <pc:sldMk cId="2864884908" sldId="301"/>
            <ac:spMk id="2" creationId="{16953C1D-09C9-CADF-65A9-2DB6BA07D82F}"/>
          </ac:spMkLst>
        </pc:spChg>
        <pc:spChg chg="mod ord">
          <ac:chgData name="X BAZ X" userId="841a3e8551d46d9d" providerId="LiveId" clId="{ED9B81E1-1DBF-4E1D-83B4-D6D4A5983679}" dt="2022-08-22T10:35:48.111" v="1125"/>
          <ac:spMkLst>
            <pc:docMk/>
            <pc:sldMk cId="2864884908" sldId="301"/>
            <ac:spMk id="3" creationId="{07C108AB-5521-A1B5-7C30-2CE614D8C02C}"/>
          </ac:spMkLst>
        </pc:spChg>
        <pc:spChg chg="del mod">
          <ac:chgData name="X BAZ X" userId="841a3e8551d46d9d" providerId="LiveId" clId="{ED9B81E1-1DBF-4E1D-83B4-D6D4A5983679}" dt="2022-08-22T10:29:51.850" v="982" actId="26606"/>
          <ac:spMkLst>
            <pc:docMk/>
            <pc:sldMk cId="2864884908" sldId="301"/>
            <ac:spMk id="4" creationId="{00CFDFBA-258F-15B3-32BB-727A0A2D405B}"/>
          </ac:spMkLst>
        </pc:spChg>
        <pc:spChg chg="mod">
          <ac:chgData name="X BAZ X" userId="841a3e8551d46d9d" providerId="LiveId" clId="{ED9B81E1-1DBF-4E1D-83B4-D6D4A5983679}" dt="2022-08-22T10:29:51.850" v="982" actId="26606"/>
          <ac:spMkLst>
            <pc:docMk/>
            <pc:sldMk cId="2864884908" sldId="301"/>
            <ac:spMk id="5" creationId="{7035A341-164C-EFBF-AEDC-B440E7A7FD4F}"/>
          </ac:spMkLst>
        </pc:spChg>
        <pc:spChg chg="mod">
          <ac:chgData name="X BAZ X" userId="841a3e8551d46d9d" providerId="LiveId" clId="{ED9B81E1-1DBF-4E1D-83B4-D6D4A5983679}" dt="2022-08-22T10:34:49.299" v="1089"/>
          <ac:spMkLst>
            <pc:docMk/>
            <pc:sldMk cId="2864884908" sldId="301"/>
            <ac:spMk id="6" creationId="{55D0C632-BF0C-E5A2-C6FE-BC7BE9CECEC7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2864884908" sldId="301"/>
            <ac:spMk id="54" creationId="{E9B448F0-DA06-4165-AB5F-4330A20E06D0}"/>
          </ac:spMkLst>
        </pc:s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864884908" sldId="301"/>
            <ac:grpSpMk id="13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864884908" sldId="301"/>
            <ac:grpSpMk id="58" creationId="{2576BCDF-119F-4EB5-83D7-ED823C93EBB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864884908" sldId="301"/>
            <ac:grpSpMk id="87" creationId="{8DB4BB99-C854-45F9-BED1-63D15E3A2411}"/>
          </ac:grpSpMkLst>
        </pc:grp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2864884908" sldId="301"/>
            <ac:picMk id="11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2864884908" sldId="301"/>
            <ac:picMk id="56" creationId="{92D83638-A467-411A-9C31-FE9A111CD885}"/>
          </ac:picMkLst>
        </pc:picChg>
      </pc:sldChg>
      <pc:sldChg chg="addSp delSp modSp new mod modTransition setBg delDesignElem">
        <pc:chgData name="X BAZ X" userId="841a3e8551d46d9d" providerId="LiveId" clId="{ED9B81E1-1DBF-4E1D-83B4-D6D4A5983679}" dt="2022-08-22T10:39:43.448" v="1184"/>
        <pc:sldMkLst>
          <pc:docMk/>
          <pc:sldMk cId="728526174" sldId="302"/>
        </pc:sldMkLst>
        <pc:spChg chg="mod ord">
          <ac:chgData name="X BAZ X" userId="841a3e8551d46d9d" providerId="LiveId" clId="{ED9B81E1-1DBF-4E1D-83B4-D6D4A5983679}" dt="2022-08-22T10:30:20.014" v="988" actId="26606"/>
          <ac:spMkLst>
            <pc:docMk/>
            <pc:sldMk cId="728526174" sldId="302"/>
            <ac:spMk id="2" creationId="{7A85A710-C744-6B29-5C26-210ACAA17D15}"/>
          </ac:spMkLst>
        </pc:spChg>
        <pc:spChg chg="mod ord">
          <ac:chgData name="X BAZ X" userId="841a3e8551d46d9d" providerId="LiveId" clId="{ED9B81E1-1DBF-4E1D-83B4-D6D4A5983679}" dt="2022-08-22T10:30:20.014" v="988" actId="26606"/>
          <ac:spMkLst>
            <pc:docMk/>
            <pc:sldMk cId="728526174" sldId="302"/>
            <ac:spMk id="3" creationId="{43159B35-E0F3-15A7-5240-83DF45704974}"/>
          </ac:spMkLst>
        </pc:spChg>
        <pc:spChg chg="add del mod">
          <ac:chgData name="X BAZ X" userId="841a3e8551d46d9d" providerId="LiveId" clId="{ED9B81E1-1DBF-4E1D-83B4-D6D4A5983679}" dt="2022-08-22T10:30:20.014" v="988" actId="26606"/>
          <ac:spMkLst>
            <pc:docMk/>
            <pc:sldMk cId="728526174" sldId="302"/>
            <ac:spMk id="4" creationId="{50592093-53B6-FBD7-94CB-19E1F6DE1489}"/>
          </ac:spMkLst>
        </pc:spChg>
        <pc:spChg chg="mod">
          <ac:chgData name="X BAZ X" userId="841a3e8551d46d9d" providerId="LiveId" clId="{ED9B81E1-1DBF-4E1D-83B4-D6D4A5983679}" dt="2022-08-22T10:30:20.014" v="988" actId="26606"/>
          <ac:spMkLst>
            <pc:docMk/>
            <pc:sldMk cId="728526174" sldId="302"/>
            <ac:spMk id="5" creationId="{6C9352D4-0762-6501-DFE9-1E813F65286D}"/>
          </ac:spMkLst>
        </pc:spChg>
        <pc:spChg chg="mod">
          <ac:chgData name="X BAZ X" userId="841a3e8551d46d9d" providerId="LiveId" clId="{ED9B81E1-1DBF-4E1D-83B4-D6D4A5983679}" dt="2022-08-22T10:34:49.299" v="1089"/>
          <ac:spMkLst>
            <pc:docMk/>
            <pc:sldMk cId="728526174" sldId="302"/>
            <ac:spMk id="6" creationId="{6E695068-0305-0F07-F6F6-2B3D198C3F45}"/>
          </ac:spMkLst>
        </pc:spChg>
        <pc:spChg chg="add del">
          <ac:chgData name="X BAZ X" userId="841a3e8551d46d9d" providerId="LiveId" clId="{ED9B81E1-1DBF-4E1D-83B4-D6D4A5983679}" dt="2022-08-22T10:30:19.958" v="987" actId="26606"/>
          <ac:spMkLst>
            <pc:docMk/>
            <pc:sldMk cId="728526174" sldId="302"/>
            <ac:spMk id="54" creationId="{E978A47D-4F17-40FE-AB70-7AF78A9575EB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728526174" sldId="302"/>
            <ac:spMk id="84" creationId="{6D29BE04-4454-4832-B83F-10D001BFF94D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728526174" sldId="302"/>
            <ac:spMk id="86" creationId="{98714CE9-3C2C-48E1-8B8F-CFB7735C43D7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728526174" sldId="302"/>
            <ac:spMk id="101" creationId="{CC892AB0-7D6D-4FC9-9105-0CB427161889}"/>
          </ac:spMkLst>
        </pc:spChg>
        <pc:grpChg chg="add del">
          <ac:chgData name="X BAZ X" userId="841a3e8551d46d9d" providerId="LiveId" clId="{ED9B81E1-1DBF-4E1D-83B4-D6D4A5983679}" dt="2022-08-22T10:30:19.958" v="987" actId="26606"/>
          <ac:grpSpMkLst>
            <pc:docMk/>
            <pc:sldMk cId="728526174" sldId="302"/>
            <ac:grpSpMk id="13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0:19.958" v="987" actId="26606"/>
          <ac:grpSpMkLst>
            <pc:docMk/>
            <pc:sldMk cId="728526174" sldId="302"/>
            <ac:grpSpMk id="56" creationId="{85BE3A7E-6A3F-401E-A025-BBB8FDB8DD30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28526174" sldId="302"/>
            <ac:grpSpMk id="64" creationId="{0328E69E-CE3D-4110-8BF7-AD3C0C10CB1C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28526174" sldId="302"/>
            <ac:grpSpMk id="70" creationId="{F64806C9-3599-45A7-BCFF-F762C54276F8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28526174" sldId="302"/>
            <ac:grpSpMk id="76" creationId="{1287AC97-A8E8-4B45-A50A-3057A88B4088}"/>
          </ac:grpSpMkLst>
        </pc:grpChg>
        <pc:grpChg chg="add del">
          <ac:chgData name="X BAZ X" userId="841a3e8551d46d9d" providerId="LiveId" clId="{ED9B81E1-1DBF-4E1D-83B4-D6D4A5983679}" dt="2022-08-22T10:30:19.958" v="987" actId="26606"/>
          <ac:grpSpMkLst>
            <pc:docMk/>
            <pc:sldMk cId="728526174" sldId="302"/>
            <ac:grpSpMk id="87" creationId="{F4E035BE-9FF4-43D3-BC25-CF582D7FF85E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28526174" sldId="302"/>
            <ac:grpSpMk id="100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728526174" sldId="302"/>
            <ac:grpSpMk id="102" creationId="{807353E4-FA19-40CB-8AF8-3A8E6704BE09}"/>
          </ac:grpSpMkLst>
        </pc:grpChg>
        <pc:picChg chg="add del">
          <ac:chgData name="X BAZ X" userId="841a3e8551d46d9d" providerId="LiveId" clId="{ED9B81E1-1DBF-4E1D-83B4-D6D4A5983679}" dt="2022-08-22T10:30:19.958" v="987" actId="26606"/>
          <ac:picMkLst>
            <pc:docMk/>
            <pc:sldMk cId="728526174" sldId="302"/>
            <ac:picMk id="11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728526174" sldId="302"/>
            <ac:picMk id="99" creationId="{9FBB3149-8289-4060-BB01-ED3047C53146}"/>
          </ac:picMkLst>
        </pc:picChg>
        <pc:cxnChg chg="add del">
          <ac:chgData name="X BAZ X" userId="841a3e8551d46d9d" providerId="LiveId" clId="{ED9B81E1-1DBF-4E1D-83B4-D6D4A5983679}" dt="2022-08-22T10:30:19.958" v="987" actId="26606"/>
          <ac:cxnSpMkLst>
            <pc:docMk/>
            <pc:sldMk cId="728526174" sldId="302"/>
            <ac:cxnSpMk id="85" creationId="{085ECEC0-FF5D-4348-92C7-1EA7C61E770C}"/>
          </ac:cxnSpMkLst>
        </pc:cxnChg>
      </pc:sldChg>
      <pc:sldChg chg="del">
        <pc:chgData name="X BAZ X" userId="841a3e8551d46d9d" providerId="LiveId" clId="{ED9B81E1-1DBF-4E1D-83B4-D6D4A5983679}" dt="2022-08-22T09:21:29.186" v="126" actId="47"/>
        <pc:sldMkLst>
          <pc:docMk/>
          <pc:sldMk cId="2075827561" sldId="302"/>
        </pc:sldMkLst>
      </pc:sldChg>
      <pc:sldChg chg="addSp delSp modSp new mod modTransition setBg delDesignElem">
        <pc:chgData name="X BAZ X" userId="841a3e8551d46d9d" providerId="LiveId" clId="{ED9B81E1-1DBF-4E1D-83B4-D6D4A5983679}" dt="2022-08-22T10:39:48.666" v="1185"/>
        <pc:sldMkLst>
          <pc:docMk/>
          <pc:sldMk cId="43562245" sldId="303"/>
        </pc:sldMkLst>
        <pc:spChg chg="mod ord">
          <ac:chgData name="X BAZ X" userId="841a3e8551d46d9d" providerId="LiveId" clId="{ED9B81E1-1DBF-4E1D-83B4-D6D4A5983679}" dt="2022-08-22T10:31:20.666" v="1021" actId="26606"/>
          <ac:spMkLst>
            <pc:docMk/>
            <pc:sldMk cId="43562245" sldId="303"/>
            <ac:spMk id="2" creationId="{DB68D70B-AF16-D5C7-3995-4456C3581514}"/>
          </ac:spMkLst>
        </pc:spChg>
        <pc:spChg chg="mod ord">
          <ac:chgData name="X BAZ X" userId="841a3e8551d46d9d" providerId="LiveId" clId="{ED9B81E1-1DBF-4E1D-83B4-D6D4A5983679}" dt="2022-08-22T10:35:48.111" v="1125"/>
          <ac:spMkLst>
            <pc:docMk/>
            <pc:sldMk cId="43562245" sldId="303"/>
            <ac:spMk id="3" creationId="{C99C4E65-D6AE-4479-066D-8D5035EE8DDE}"/>
          </ac:spMkLst>
        </pc:spChg>
        <pc:spChg chg="del">
          <ac:chgData name="X BAZ X" userId="841a3e8551d46d9d" providerId="LiveId" clId="{ED9B81E1-1DBF-4E1D-83B4-D6D4A5983679}" dt="2022-08-22T09:52:44.655" v="569" actId="478"/>
          <ac:spMkLst>
            <pc:docMk/>
            <pc:sldMk cId="43562245" sldId="303"/>
            <ac:spMk id="4" creationId="{754A2B19-DC36-8090-C38D-87CBC948B48A}"/>
          </ac:spMkLst>
        </pc:spChg>
        <pc:spChg chg="mod">
          <ac:chgData name="X BAZ X" userId="841a3e8551d46d9d" providerId="LiveId" clId="{ED9B81E1-1DBF-4E1D-83B4-D6D4A5983679}" dt="2022-08-22T10:31:25.887" v="1024" actId="20577"/>
          <ac:spMkLst>
            <pc:docMk/>
            <pc:sldMk cId="43562245" sldId="303"/>
            <ac:spMk id="5" creationId="{8C8E1D6E-4C0C-24E3-64C9-278AA93C92B5}"/>
          </ac:spMkLst>
        </pc:spChg>
        <pc:spChg chg="del">
          <ac:chgData name="X BAZ X" userId="841a3e8551d46d9d" providerId="LiveId" clId="{ED9B81E1-1DBF-4E1D-83B4-D6D4A5983679}" dt="2022-08-22T09:52:43.091" v="568"/>
          <ac:spMkLst>
            <pc:docMk/>
            <pc:sldMk cId="43562245" sldId="303"/>
            <ac:spMk id="6" creationId="{B27E4312-AC9A-CA1D-346A-78FA72D27DA6}"/>
          </ac:spMkLst>
        </pc:spChg>
        <pc:spChg chg="add del">
          <ac:chgData name="X BAZ X" userId="841a3e8551d46d9d" providerId="LiveId" clId="{ED9B81E1-1DBF-4E1D-83B4-D6D4A5983679}" dt="2022-08-22T09:52:44.655" v="569" actId="478"/>
          <ac:spMkLst>
            <pc:docMk/>
            <pc:sldMk cId="43562245" sldId="303"/>
            <ac:spMk id="8" creationId="{1DF2C840-38FC-06FF-C0DD-99F19ED17935}"/>
          </ac:spMkLst>
        </pc:spChg>
        <pc:spChg chg="add mod">
          <ac:chgData name="X BAZ X" userId="841a3e8551d46d9d" providerId="LiveId" clId="{ED9B81E1-1DBF-4E1D-83B4-D6D4A5983679}" dt="2022-08-22T10:34:49.299" v="1089"/>
          <ac:spMkLst>
            <pc:docMk/>
            <pc:sldMk cId="43562245" sldId="303"/>
            <ac:spMk id="9" creationId="{395A3C32-419A-A157-797F-3234A02B4B80}"/>
          </ac:spMkLst>
        </pc:spChg>
        <pc:spChg chg="add del">
          <ac:chgData name="X BAZ X" userId="841a3e8551d46d9d" providerId="LiveId" clId="{ED9B81E1-1DBF-4E1D-83B4-D6D4A5983679}" dt="2022-08-22T10:31:17.381" v="1018" actId="26606"/>
          <ac:spMkLst>
            <pc:docMk/>
            <pc:sldMk cId="43562245" sldId="303"/>
            <ac:spMk id="57" creationId="{6BFC9644-673A-459F-B3C5-9310A4E50E3B}"/>
          </ac:spMkLst>
        </pc:spChg>
        <pc:spChg chg="add del">
          <ac:chgData name="X BAZ X" userId="841a3e8551d46d9d" providerId="LiveId" clId="{ED9B81E1-1DBF-4E1D-83B4-D6D4A5983679}" dt="2022-08-22T10:31:17.381" v="1018" actId="26606"/>
          <ac:spMkLst>
            <pc:docMk/>
            <pc:sldMk cId="43562245" sldId="303"/>
            <ac:spMk id="88" creationId="{7D1C411D-0818-4640-8657-2AF78250C802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43562245" sldId="303"/>
            <ac:spMk id="95" creationId="{6BFC9644-673A-459F-B3C5-9310A4E50E3B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43562245" sldId="303"/>
            <ac:spMk id="97" creationId="{7D1C411D-0818-4640-8657-2AF78250C802}"/>
          </ac:spMkLst>
        </pc:spChg>
        <pc:grpChg chg="add del">
          <ac:chgData name="X BAZ X" userId="841a3e8551d46d9d" providerId="LiveId" clId="{ED9B81E1-1DBF-4E1D-83B4-D6D4A5983679}" dt="2022-08-22T10:31:17.381" v="1018" actId="26606"/>
          <ac:grpSpMkLst>
            <pc:docMk/>
            <pc:sldMk cId="43562245" sldId="303"/>
            <ac:grpSpMk id="16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1:17.381" v="1018" actId="26606"/>
          <ac:grpSpMkLst>
            <pc:docMk/>
            <pc:sldMk cId="43562245" sldId="303"/>
            <ac:grpSpMk id="59" creationId="{4ADB9295-9645-4BF2-ADFD-75800B7FAD06}"/>
          </ac:grpSpMkLst>
        </pc:grpChg>
        <pc:grpChg chg="add del">
          <ac:chgData name="X BAZ X" userId="841a3e8551d46d9d" providerId="LiveId" clId="{ED9B81E1-1DBF-4E1D-83B4-D6D4A5983679}" dt="2022-08-22T10:31:20.624" v="1020" actId="26606"/>
          <ac:grpSpMkLst>
            <pc:docMk/>
            <pc:sldMk cId="43562245" sldId="303"/>
            <ac:grpSpMk id="91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43562245" sldId="303"/>
            <ac:grpSpMk id="94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43562245" sldId="303"/>
            <ac:grpSpMk id="96" creationId="{4ADB9295-9645-4BF2-ADFD-75800B7FAD06}"/>
          </ac:grpSpMkLst>
        </pc:grpChg>
        <pc:graphicFrameChg chg="add del mod">
          <ac:chgData name="X BAZ X" userId="841a3e8551d46d9d" providerId="LiveId" clId="{ED9B81E1-1DBF-4E1D-83B4-D6D4A5983679}" dt="2022-08-22T09:52:44.655" v="569" actId="478"/>
          <ac:graphicFrameMkLst>
            <pc:docMk/>
            <pc:sldMk cId="43562245" sldId="303"/>
            <ac:graphicFrameMk id="7" creationId="{EFA419E5-71C2-7B85-73AF-828318A48394}"/>
          </ac:graphicFrameMkLst>
        </pc:graphicFrameChg>
        <pc:picChg chg="add del">
          <ac:chgData name="X BAZ X" userId="841a3e8551d46d9d" providerId="LiveId" clId="{ED9B81E1-1DBF-4E1D-83B4-D6D4A5983679}" dt="2022-08-22T10:31:17.381" v="1018" actId="26606"/>
          <ac:picMkLst>
            <pc:docMk/>
            <pc:sldMk cId="43562245" sldId="303"/>
            <ac:picMk id="14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31:20.624" v="1020" actId="26606"/>
          <ac:picMkLst>
            <pc:docMk/>
            <pc:sldMk cId="43562245" sldId="303"/>
            <ac:picMk id="90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43562245" sldId="303"/>
            <ac:picMk id="93" creationId="{9FBB3149-8289-4060-BB01-ED3047C53146}"/>
          </ac:picMkLst>
        </pc:picChg>
      </pc:sldChg>
      <pc:sldChg chg="del">
        <pc:chgData name="X BAZ X" userId="841a3e8551d46d9d" providerId="LiveId" clId="{ED9B81E1-1DBF-4E1D-83B4-D6D4A5983679}" dt="2022-08-22T09:21:30.254" v="128" actId="47"/>
        <pc:sldMkLst>
          <pc:docMk/>
          <pc:sldMk cId="2570347957" sldId="303"/>
        </pc:sldMkLst>
      </pc:sldChg>
      <pc:sldChg chg="del">
        <pc:chgData name="X BAZ X" userId="841a3e8551d46d9d" providerId="LiveId" clId="{ED9B81E1-1DBF-4E1D-83B4-D6D4A5983679}" dt="2022-08-22T09:21:30.969" v="129" actId="47"/>
        <pc:sldMkLst>
          <pc:docMk/>
          <pc:sldMk cId="2514384895" sldId="304"/>
        </pc:sldMkLst>
      </pc:sldChg>
      <pc:sldChg chg="addSp delSp modSp new mod modTransition setBg delDesignElem">
        <pc:chgData name="X BAZ X" userId="841a3e8551d46d9d" providerId="LiveId" clId="{ED9B81E1-1DBF-4E1D-83B4-D6D4A5983679}" dt="2022-08-22T10:39:53.142" v="1186"/>
        <pc:sldMkLst>
          <pc:docMk/>
          <pc:sldMk cId="2854598757" sldId="304"/>
        </pc:sldMkLst>
        <pc:spChg chg="mod ord">
          <ac:chgData name="X BAZ X" userId="841a3e8551d46d9d" providerId="LiveId" clId="{ED9B81E1-1DBF-4E1D-83B4-D6D4A5983679}" dt="2022-08-22T10:35:48.111" v="1125"/>
          <ac:spMkLst>
            <pc:docMk/>
            <pc:sldMk cId="2854598757" sldId="304"/>
            <ac:spMk id="2" creationId="{98695D6A-F920-FEAA-75FB-E148E1B2F3E3}"/>
          </ac:spMkLst>
        </pc:spChg>
        <pc:spChg chg="mod ord">
          <ac:chgData name="X BAZ X" userId="841a3e8551d46d9d" providerId="LiveId" clId="{ED9B81E1-1DBF-4E1D-83B4-D6D4A5983679}" dt="2022-08-22T10:35:48.111" v="1125"/>
          <ac:spMkLst>
            <pc:docMk/>
            <pc:sldMk cId="2854598757" sldId="304"/>
            <ac:spMk id="3" creationId="{86A3FD95-8D98-C79C-A51F-BF8702C99F73}"/>
          </ac:spMkLst>
        </pc:spChg>
        <pc:spChg chg="del mod">
          <ac:chgData name="X BAZ X" userId="841a3e8551d46d9d" providerId="LiveId" clId="{ED9B81E1-1DBF-4E1D-83B4-D6D4A5983679}" dt="2022-08-22T10:32:47.522" v="1043" actId="21"/>
          <ac:spMkLst>
            <pc:docMk/>
            <pc:sldMk cId="2854598757" sldId="304"/>
            <ac:spMk id="4" creationId="{2CE9826B-4DE5-DA42-4EA9-825EAA3B6C1D}"/>
          </ac:spMkLst>
        </pc:spChg>
        <pc:spChg chg="mod ord">
          <ac:chgData name="X BAZ X" userId="841a3e8551d46d9d" providerId="LiveId" clId="{ED9B81E1-1DBF-4E1D-83B4-D6D4A5983679}" dt="2022-08-22T10:33:13.719" v="1056" actId="26606"/>
          <ac:spMkLst>
            <pc:docMk/>
            <pc:sldMk cId="2854598757" sldId="304"/>
            <ac:spMk id="5" creationId="{84BCEF08-47A9-6F39-CAFB-945982388D98}"/>
          </ac:spMkLst>
        </pc:spChg>
        <pc:spChg chg="add del mod">
          <ac:chgData name="X BAZ X" userId="841a3e8551d46d9d" providerId="LiveId" clId="{ED9B81E1-1DBF-4E1D-83B4-D6D4A5983679}" dt="2022-08-22T10:33:13.719" v="1056" actId="26606"/>
          <ac:spMkLst>
            <pc:docMk/>
            <pc:sldMk cId="2854598757" sldId="304"/>
            <ac:spMk id="6" creationId="{487B2D61-CB80-1FB5-4BB3-F04F80E34923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2854598757" sldId="304"/>
            <ac:spMk id="54" creationId="{B61375F2-60B1-44ED-B60A-019C4BD5A62A}"/>
          </ac:spMkLst>
        </pc:spChg>
        <pc:spChg chg="add del">
          <ac:chgData name="X BAZ X" userId="841a3e8551d46d9d" providerId="LiveId" clId="{ED9B81E1-1DBF-4E1D-83B4-D6D4A5983679}" dt="2022-08-22T10:33:09.278" v="1049" actId="26606"/>
          <ac:spMkLst>
            <pc:docMk/>
            <pc:sldMk cId="2854598757" sldId="304"/>
            <ac:spMk id="56" creationId="{CF73D907-9AAE-6460-9A51-37A41D711B7D}"/>
          </ac:spMkLst>
        </pc:spChg>
        <pc:spChg chg="add del">
          <ac:chgData name="X BAZ X" userId="841a3e8551d46d9d" providerId="LiveId" clId="{ED9B81E1-1DBF-4E1D-83B4-D6D4A5983679}" dt="2022-08-22T10:33:09.278" v="1049" actId="26606"/>
          <ac:spMkLst>
            <pc:docMk/>
            <pc:sldMk cId="2854598757" sldId="304"/>
            <ac:spMk id="57" creationId="{C6C7FB1D-C0FA-36C2-A926-26A5C4BC34CA}"/>
          </ac:spMkLst>
        </pc:spChg>
        <pc:spChg chg="add del">
          <ac:chgData name="X BAZ X" userId="841a3e8551d46d9d" providerId="LiveId" clId="{ED9B81E1-1DBF-4E1D-83B4-D6D4A5983679}" dt="2022-08-22T10:33:09.278" v="1049" actId="26606"/>
          <ac:spMkLst>
            <pc:docMk/>
            <pc:sldMk cId="2854598757" sldId="304"/>
            <ac:spMk id="61" creationId="{5CF3F292-BD9F-0993-6146-8202119A5A5A}"/>
          </ac:spMkLst>
        </pc:spChg>
        <pc:spChg chg="add del">
          <ac:chgData name="X BAZ X" userId="841a3e8551d46d9d" providerId="LiveId" clId="{ED9B81E1-1DBF-4E1D-83B4-D6D4A5983679}" dt="2022-08-22T10:33:10.294" v="1051" actId="26606"/>
          <ac:spMkLst>
            <pc:docMk/>
            <pc:sldMk cId="2854598757" sldId="304"/>
            <ac:spMk id="66" creationId="{38CFC208-3B42-7601-F14C-5505F99DFA8C}"/>
          </ac:spMkLst>
        </pc:spChg>
        <pc:spChg chg="add del">
          <ac:chgData name="X BAZ X" userId="841a3e8551d46d9d" providerId="LiveId" clId="{ED9B81E1-1DBF-4E1D-83B4-D6D4A5983679}" dt="2022-08-22T10:33:10.294" v="1051" actId="26606"/>
          <ac:spMkLst>
            <pc:docMk/>
            <pc:sldMk cId="2854598757" sldId="304"/>
            <ac:spMk id="67" creationId="{5B0DB3C9-C71D-4C0E-D4A3-18A919DB10A0}"/>
          </ac:spMkLst>
        </pc:spChg>
        <pc:spChg chg="add del">
          <ac:chgData name="X BAZ X" userId="841a3e8551d46d9d" providerId="LiveId" clId="{ED9B81E1-1DBF-4E1D-83B4-D6D4A5983679}" dt="2022-08-22T10:33:10.294" v="1051" actId="26606"/>
          <ac:spMkLst>
            <pc:docMk/>
            <pc:sldMk cId="2854598757" sldId="304"/>
            <ac:spMk id="68" creationId="{8E7F01F9-36B9-1FC9-3F48-750E9EA748A4}"/>
          </ac:spMkLst>
        </pc:spChg>
        <pc:spChg chg="add del">
          <ac:chgData name="X BAZ X" userId="841a3e8551d46d9d" providerId="LiveId" clId="{ED9B81E1-1DBF-4E1D-83B4-D6D4A5983679}" dt="2022-08-22T10:33:13.675" v="1055" actId="26606"/>
          <ac:spMkLst>
            <pc:docMk/>
            <pc:sldMk cId="2854598757" sldId="304"/>
            <ac:spMk id="75" creationId="{5CF3F292-BD9F-0993-6146-8202119A5A5A}"/>
          </ac:spMkLst>
        </pc:spChg>
        <pc:spChg chg="add del">
          <ac:chgData name="X BAZ X" userId="841a3e8551d46d9d" providerId="LiveId" clId="{ED9B81E1-1DBF-4E1D-83B4-D6D4A5983679}" dt="2022-08-22T10:33:13.675" v="1055" actId="26606"/>
          <ac:spMkLst>
            <pc:docMk/>
            <pc:sldMk cId="2854598757" sldId="304"/>
            <ac:spMk id="76" creationId="{CF73D907-9AAE-6460-9A51-37A41D711B7D}"/>
          </ac:spMkLst>
        </pc:spChg>
        <pc:spChg chg="add del">
          <ac:chgData name="X BAZ X" userId="841a3e8551d46d9d" providerId="LiveId" clId="{ED9B81E1-1DBF-4E1D-83B4-D6D4A5983679}" dt="2022-08-22T10:33:13.675" v="1055" actId="26606"/>
          <ac:spMkLst>
            <pc:docMk/>
            <pc:sldMk cId="2854598757" sldId="304"/>
            <ac:spMk id="77" creationId="{C6C7FB1D-C0FA-36C2-A926-26A5C4BC34CA}"/>
          </ac:spMkLst>
        </pc:spChg>
        <pc:spChg chg="add del">
          <ac:chgData name="X BAZ X" userId="841a3e8551d46d9d" providerId="LiveId" clId="{ED9B81E1-1DBF-4E1D-83B4-D6D4A5983679}" dt="2022-08-22T10:33:13.675" v="1055" actId="26606"/>
          <ac:spMkLst>
            <pc:docMk/>
            <pc:sldMk cId="2854598757" sldId="304"/>
            <ac:spMk id="79" creationId="{487B2D61-CB80-1FB5-4BB3-F04F80E34923}"/>
          </ac:spMkLst>
        </pc:spChg>
        <pc:spChg chg="add mod">
          <ac:chgData name="X BAZ X" userId="841a3e8551d46d9d" providerId="LiveId" clId="{ED9B81E1-1DBF-4E1D-83B4-D6D4A5983679}" dt="2022-08-22T10:34:49.299" v="1089"/>
          <ac:spMkLst>
            <pc:docMk/>
            <pc:sldMk cId="2854598757" sldId="304"/>
            <ac:spMk id="119" creationId="{487B2D61-CB80-1FB5-4BB3-F04F80E34923}"/>
          </ac:spMkLst>
        </pc:spChg>
        <pc:grpChg chg="add del">
          <ac:chgData name="X BAZ X" userId="841a3e8551d46d9d" providerId="LiveId" clId="{ED9B81E1-1DBF-4E1D-83B4-D6D4A5983679}" dt="2022-08-22T10:33:04.245" v="1045" actId="26606"/>
          <ac:grpSpMkLst>
            <pc:docMk/>
            <pc:sldMk cId="2854598757" sldId="304"/>
            <ac:grpSpMk id="14" creationId="{A838DBA2-246D-4087-AE0A-6EA2B4B65AF3}"/>
          </ac:grpSpMkLst>
        </pc:grpChg>
        <pc:grpChg chg="add del">
          <ac:chgData name="X BAZ X" userId="841a3e8551d46d9d" providerId="LiveId" clId="{ED9B81E1-1DBF-4E1D-83B4-D6D4A5983679}" dt="2022-08-22T10:33:06.701" v="1047" actId="26606"/>
          <ac:grpSpMkLst>
            <pc:docMk/>
            <pc:sldMk cId="2854598757" sldId="304"/>
            <ac:grpSpMk id="15" creationId="{EB95AFDF-FA7D-4311-9C65-6D507D92F474}"/>
          </ac:grpSpMkLst>
        </pc:grpChg>
        <pc:grpChg chg="add del">
          <ac:chgData name="X BAZ X" userId="841a3e8551d46d9d" providerId="LiveId" clId="{ED9B81E1-1DBF-4E1D-83B4-D6D4A5983679}" dt="2022-08-22T10:33:04.245" v="1045" actId="26606"/>
          <ac:grpSpMkLst>
            <pc:docMk/>
            <pc:sldMk cId="2854598757" sldId="304"/>
            <ac:grpSpMk id="55" creationId="{9AE4726C-1831-4FE3-9A11-227F0DC2F0BC}"/>
          </ac:grpSpMkLst>
        </pc:grpChg>
        <pc:grpChg chg="add del">
          <ac:chgData name="X BAZ X" userId="841a3e8551d46d9d" providerId="LiveId" clId="{ED9B81E1-1DBF-4E1D-83B4-D6D4A5983679}" dt="2022-08-22T10:33:04.245" v="1045" actId="26606"/>
          <ac:grpSpMkLst>
            <pc:docMk/>
            <pc:sldMk cId="2854598757" sldId="304"/>
            <ac:grpSpMk id="59" creationId="{E916825F-759B-4F1A-BA80-AF7137691EC5}"/>
          </ac:grpSpMkLst>
        </pc:grpChg>
        <pc:grpChg chg="add del">
          <ac:chgData name="X BAZ X" userId="841a3e8551d46d9d" providerId="LiveId" clId="{ED9B81E1-1DBF-4E1D-83B4-D6D4A5983679}" dt="2022-08-22T10:33:09.278" v="1049" actId="26606"/>
          <ac:grpSpMkLst>
            <pc:docMk/>
            <pc:sldMk cId="2854598757" sldId="304"/>
            <ac:grpSpMk id="60" creationId="{EB95AFDF-FA7D-4311-9C65-6D507D92F474}"/>
          </ac:grpSpMkLst>
        </pc:grpChg>
        <pc:grpChg chg="add del">
          <ac:chgData name="X BAZ X" userId="841a3e8551d46d9d" providerId="LiveId" clId="{ED9B81E1-1DBF-4E1D-83B4-D6D4A5983679}" dt="2022-08-22T10:33:10.294" v="1051" actId="26606"/>
          <ac:grpSpMkLst>
            <pc:docMk/>
            <pc:sldMk cId="2854598757" sldId="304"/>
            <ac:grpSpMk id="65" creationId="{EB95AFDF-FA7D-4311-9C65-6D507D92F474}"/>
          </ac:grpSpMkLst>
        </pc:grpChg>
        <pc:grpChg chg="add del">
          <ac:chgData name="X BAZ X" userId="841a3e8551d46d9d" providerId="LiveId" clId="{ED9B81E1-1DBF-4E1D-83B4-D6D4A5983679}" dt="2022-08-22T10:33:13.675" v="1055" actId="26606"/>
          <ac:grpSpMkLst>
            <pc:docMk/>
            <pc:sldMk cId="2854598757" sldId="304"/>
            <ac:grpSpMk id="74" creationId="{EB95AFDF-FA7D-4311-9C65-6D507D92F474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854598757" sldId="304"/>
            <ac:grpSpMk id="84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854598757" sldId="304"/>
            <ac:grpSpMk id="85" creationId="{B485B3F6-654D-4842-A2DE-677D12FED460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2854598757" sldId="304"/>
            <ac:grpSpMk id="98" creationId="{4ADB9295-9645-4BF2-ADFD-75800B7FAD06}"/>
          </ac:grpSpMkLst>
        </pc:grpChg>
        <pc:graphicFrameChg chg="add del">
          <ac:chgData name="X BAZ X" userId="841a3e8551d46d9d" providerId="LiveId" clId="{ED9B81E1-1DBF-4E1D-83B4-D6D4A5983679}" dt="2022-08-22T10:33:11.888" v="1053" actId="26606"/>
          <ac:graphicFrameMkLst>
            <pc:docMk/>
            <pc:sldMk cId="2854598757" sldId="304"/>
            <ac:graphicFrameMk id="71" creationId="{8F232E58-55AF-D921-4965-14660DBD4E6A}"/>
          </ac:graphicFrameMkLst>
        </pc:graphicFrameChg>
        <pc:picChg chg="add del">
          <ac:chgData name="X BAZ X" userId="841a3e8551d46d9d" providerId="LiveId" clId="{ED9B81E1-1DBF-4E1D-83B4-D6D4A5983679}" dt="2022-08-22T10:33:04.245" v="1045" actId="26606"/>
          <ac:picMkLst>
            <pc:docMk/>
            <pc:sldMk cId="2854598757" sldId="304"/>
            <ac:picMk id="8" creationId="{6E87BC2F-6DDB-B3D4-00E9-0E42CB445E95}"/>
          </ac:picMkLst>
        </pc:picChg>
        <pc:picChg chg="add del">
          <ac:chgData name="X BAZ X" userId="841a3e8551d46d9d" providerId="LiveId" clId="{ED9B81E1-1DBF-4E1D-83B4-D6D4A5983679}" dt="2022-08-22T10:33:06.701" v="1047" actId="26606"/>
          <ac:picMkLst>
            <pc:docMk/>
            <pc:sldMk cId="2854598757" sldId="304"/>
            <ac:picMk id="10" creationId="{20CF304A-664D-9E26-005D-A8E084D931C6}"/>
          </ac:picMkLst>
        </pc:pic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2854598757" sldId="304"/>
            <ac:picMk id="11" creationId="{9FBB3149-8289-4060-BB01-ED3047C53146}"/>
          </ac:picMkLst>
        </pc:picChg>
        <pc:picChg chg="add del">
          <ac:chgData name="X BAZ X" userId="841a3e8551d46d9d" providerId="LiveId" clId="{ED9B81E1-1DBF-4E1D-83B4-D6D4A5983679}" dt="2022-08-22T10:33:04.245" v="1045" actId="26606"/>
          <ac:picMkLst>
            <pc:docMk/>
            <pc:sldMk cId="2854598757" sldId="304"/>
            <ac:picMk id="12" creationId="{59FACE42-44B0-4185-8ED4-9043A78C8600}"/>
          </ac:picMkLst>
        </pc:picChg>
        <pc:picChg chg="add del">
          <ac:chgData name="X BAZ X" userId="841a3e8551d46d9d" providerId="LiveId" clId="{ED9B81E1-1DBF-4E1D-83B4-D6D4A5983679}" dt="2022-08-22T10:33:06.701" v="1047" actId="26606"/>
          <ac:picMkLst>
            <pc:docMk/>
            <pc:sldMk cId="2854598757" sldId="304"/>
            <ac:picMk id="13" creationId="{5FF7B57D-FF7B-48B3-9F60-9BCEEECF9E76}"/>
          </ac:picMkLst>
        </pc:picChg>
        <pc:picChg chg="add del">
          <ac:chgData name="X BAZ X" userId="841a3e8551d46d9d" providerId="LiveId" clId="{ED9B81E1-1DBF-4E1D-83B4-D6D4A5983679}" dt="2022-08-22T10:33:09.278" v="1049" actId="26606"/>
          <ac:picMkLst>
            <pc:docMk/>
            <pc:sldMk cId="2854598757" sldId="304"/>
            <ac:picMk id="58" creationId="{5FF7B57D-FF7B-48B3-9F60-9BCEEECF9E76}"/>
          </ac:picMkLst>
        </pc:picChg>
        <pc:picChg chg="add del">
          <ac:chgData name="X BAZ X" userId="841a3e8551d46d9d" providerId="LiveId" clId="{ED9B81E1-1DBF-4E1D-83B4-D6D4A5983679}" dt="2022-08-22T10:33:09.278" v="1049" actId="26606"/>
          <ac:picMkLst>
            <pc:docMk/>
            <pc:sldMk cId="2854598757" sldId="304"/>
            <ac:picMk id="62" creationId="{20CF304A-664D-9E26-005D-A8E084D931C6}"/>
          </ac:picMkLst>
        </pc:picChg>
        <pc:picChg chg="add del">
          <ac:chgData name="X BAZ X" userId="841a3e8551d46d9d" providerId="LiveId" clId="{ED9B81E1-1DBF-4E1D-83B4-D6D4A5983679}" dt="2022-08-22T10:33:10.294" v="1051" actId="26606"/>
          <ac:picMkLst>
            <pc:docMk/>
            <pc:sldMk cId="2854598757" sldId="304"/>
            <ac:picMk id="64" creationId="{5FF7B57D-FF7B-48B3-9F60-9BCEEECF9E76}"/>
          </ac:picMkLst>
        </pc:picChg>
        <pc:picChg chg="add del">
          <ac:chgData name="X BAZ X" userId="841a3e8551d46d9d" providerId="LiveId" clId="{ED9B81E1-1DBF-4E1D-83B4-D6D4A5983679}" dt="2022-08-22T10:33:10.294" v="1051" actId="26606"/>
          <ac:picMkLst>
            <pc:docMk/>
            <pc:sldMk cId="2854598757" sldId="304"/>
            <ac:picMk id="69" creationId="{C4C0213E-7DF5-CA1D-74D9-B31A6C316F01}"/>
          </ac:picMkLst>
        </pc:picChg>
        <pc:picChg chg="add del">
          <ac:chgData name="X BAZ X" userId="841a3e8551d46d9d" providerId="LiveId" clId="{ED9B81E1-1DBF-4E1D-83B4-D6D4A5983679}" dt="2022-08-22T10:33:13.675" v="1055" actId="26606"/>
          <ac:picMkLst>
            <pc:docMk/>
            <pc:sldMk cId="2854598757" sldId="304"/>
            <ac:picMk id="73" creationId="{5FF7B57D-FF7B-48B3-9F60-9BCEEECF9E76}"/>
          </ac:picMkLst>
        </pc:picChg>
        <pc:picChg chg="add del">
          <ac:chgData name="X BAZ X" userId="841a3e8551d46d9d" providerId="LiveId" clId="{ED9B81E1-1DBF-4E1D-83B4-D6D4A5983679}" dt="2022-08-22T10:33:13.675" v="1055" actId="26606"/>
          <ac:picMkLst>
            <pc:docMk/>
            <pc:sldMk cId="2854598757" sldId="304"/>
            <ac:picMk id="78" creationId="{20CF304A-664D-9E26-005D-A8E084D931C6}"/>
          </ac:picMkLst>
        </pc:picChg>
      </pc:sldChg>
      <pc:sldChg chg="del">
        <pc:chgData name="X BAZ X" userId="841a3e8551d46d9d" providerId="LiveId" clId="{ED9B81E1-1DBF-4E1D-83B4-D6D4A5983679}" dt="2022-08-22T09:21:29.649" v="127" actId="47"/>
        <pc:sldMkLst>
          <pc:docMk/>
          <pc:sldMk cId="1115881989" sldId="305"/>
        </pc:sldMkLst>
      </pc:sldChg>
      <pc:sldChg chg="new del">
        <pc:chgData name="X BAZ X" userId="841a3e8551d46d9d" providerId="LiveId" clId="{ED9B81E1-1DBF-4E1D-83B4-D6D4A5983679}" dt="2022-08-22T10:04:30.341" v="604" actId="47"/>
        <pc:sldMkLst>
          <pc:docMk/>
          <pc:sldMk cId="2353446423" sldId="305"/>
        </pc:sldMkLst>
      </pc:sldChg>
      <pc:sldChg chg="addSp modSp new del mod">
        <pc:chgData name="X BAZ X" userId="841a3e8551d46d9d" providerId="LiveId" clId="{ED9B81E1-1DBF-4E1D-83B4-D6D4A5983679}" dt="2022-08-22T10:05:42.970" v="645" actId="47"/>
        <pc:sldMkLst>
          <pc:docMk/>
          <pc:sldMk cId="2597239242" sldId="305"/>
        </pc:sldMkLst>
        <pc:spChg chg="add mod">
          <ac:chgData name="X BAZ X" userId="841a3e8551d46d9d" providerId="LiveId" clId="{ED9B81E1-1DBF-4E1D-83B4-D6D4A5983679}" dt="2022-08-22T10:05:28.300" v="643" actId="1076"/>
          <ac:spMkLst>
            <pc:docMk/>
            <pc:sldMk cId="2597239242" sldId="305"/>
            <ac:spMk id="6" creationId="{4AC960F8-3446-B40E-FB93-E8CB203A0FA1}"/>
          </ac:spMkLst>
        </pc:spChg>
        <pc:picChg chg="add mod">
          <ac:chgData name="X BAZ X" userId="841a3e8551d46d9d" providerId="LiveId" clId="{ED9B81E1-1DBF-4E1D-83B4-D6D4A5983679}" dt="2022-08-22T10:05:01.748" v="614" actId="1076"/>
          <ac:picMkLst>
            <pc:docMk/>
            <pc:sldMk cId="2597239242" sldId="305"/>
            <ac:picMk id="5" creationId="{0FCB7479-1CD2-4D42-1169-D202AB161F16}"/>
          </ac:picMkLst>
        </pc:picChg>
      </pc:sldChg>
      <pc:sldChg chg="addSp delSp modSp new mod modTransition">
        <pc:chgData name="X BAZ X" userId="841a3e8551d46d9d" providerId="LiveId" clId="{ED9B81E1-1DBF-4E1D-83B4-D6D4A5983679}" dt="2022-08-22T10:39:58.119" v="1187"/>
        <pc:sldMkLst>
          <pc:docMk/>
          <pc:sldMk cId="4216104832" sldId="306"/>
        </pc:sldMkLst>
        <pc:spChg chg="mod">
          <ac:chgData name="X BAZ X" userId="841a3e8551d46d9d" providerId="LiveId" clId="{ED9B81E1-1DBF-4E1D-83B4-D6D4A5983679}" dt="2022-08-22T10:35:48.111" v="1125"/>
          <ac:spMkLst>
            <pc:docMk/>
            <pc:sldMk cId="4216104832" sldId="306"/>
            <ac:spMk id="2" creationId="{0B305A03-AB44-F9D7-18D3-9DDD52BE9A4A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4216104832" sldId="306"/>
            <ac:spMk id="3" creationId="{59032558-5880-E8FB-2195-4B6E321F0097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4216104832" sldId="306"/>
            <ac:spMk id="4" creationId="{BC0CA18E-A1F4-D06B-75BC-0FD5DA9B4C77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4216104832" sldId="306"/>
            <ac:spMk id="5" creationId="{577C0980-362F-FC2B-DFC8-DCD4B0CF97CF}"/>
          </ac:spMkLst>
        </pc:spChg>
        <pc:spChg chg="del">
          <ac:chgData name="X BAZ X" userId="841a3e8551d46d9d" providerId="LiveId" clId="{ED9B81E1-1DBF-4E1D-83B4-D6D4A5983679}" dt="2022-08-22T10:06:15.155" v="672" actId="931"/>
          <ac:spMkLst>
            <pc:docMk/>
            <pc:sldMk cId="4216104832" sldId="306"/>
            <ac:spMk id="6" creationId="{68615B59-7579-4B5C-7658-749FE14572E1}"/>
          </ac:spMkLst>
        </pc:spChg>
        <pc:picChg chg="add mod">
          <ac:chgData name="X BAZ X" userId="841a3e8551d46d9d" providerId="LiveId" clId="{ED9B81E1-1DBF-4E1D-83B4-D6D4A5983679}" dt="2022-08-22T10:06:28.963" v="679" actId="1076"/>
          <ac:picMkLst>
            <pc:docMk/>
            <pc:sldMk cId="4216104832" sldId="306"/>
            <ac:picMk id="8" creationId="{E7FCDC58-735E-9177-B402-7E3C69C20E2A}"/>
          </ac:picMkLst>
        </pc:picChg>
      </pc:sldChg>
      <pc:sldChg chg="addSp delSp modSp new mod modTransition setBg delDesignElem">
        <pc:chgData name="X BAZ X" userId="841a3e8551d46d9d" providerId="LiveId" clId="{ED9B81E1-1DBF-4E1D-83B4-D6D4A5983679}" dt="2022-08-22T10:40:15.360" v="1189"/>
        <pc:sldMkLst>
          <pc:docMk/>
          <pc:sldMk cId="696814195" sldId="307"/>
        </pc:sldMkLst>
        <pc:spChg chg="mod ord">
          <ac:chgData name="X BAZ X" userId="841a3e8551d46d9d" providerId="LiveId" clId="{ED9B81E1-1DBF-4E1D-83B4-D6D4A5983679}" dt="2022-08-22T10:33:50.115" v="1060" actId="26606"/>
          <ac:spMkLst>
            <pc:docMk/>
            <pc:sldMk cId="696814195" sldId="307"/>
            <ac:spMk id="2" creationId="{A46BA8CC-7A6D-033C-BE20-86CA29255603}"/>
          </ac:spMkLst>
        </pc:spChg>
        <pc:spChg chg="mod ord">
          <ac:chgData name="X BAZ X" userId="841a3e8551d46d9d" providerId="LiveId" clId="{ED9B81E1-1DBF-4E1D-83B4-D6D4A5983679}" dt="2022-08-22T10:33:50.115" v="1060" actId="26606"/>
          <ac:spMkLst>
            <pc:docMk/>
            <pc:sldMk cId="696814195" sldId="307"/>
            <ac:spMk id="3" creationId="{E49E868A-B9F1-0324-D805-E9826EC18D84}"/>
          </ac:spMkLst>
        </pc:spChg>
        <pc:spChg chg="del mod">
          <ac:chgData name="X BAZ X" userId="841a3e8551d46d9d" providerId="LiveId" clId="{ED9B81E1-1DBF-4E1D-83B4-D6D4A5983679}" dt="2022-08-22T10:33:50.115" v="1060" actId="26606"/>
          <ac:spMkLst>
            <pc:docMk/>
            <pc:sldMk cId="696814195" sldId="307"/>
            <ac:spMk id="4" creationId="{9C3EEF35-6904-8689-7AB2-89AAD9DA6046}"/>
          </ac:spMkLst>
        </pc:spChg>
        <pc:spChg chg="mod">
          <ac:chgData name="X BAZ X" userId="841a3e8551d46d9d" providerId="LiveId" clId="{ED9B81E1-1DBF-4E1D-83B4-D6D4A5983679}" dt="2022-08-22T10:33:50.115" v="1060" actId="26606"/>
          <ac:spMkLst>
            <pc:docMk/>
            <pc:sldMk cId="696814195" sldId="307"/>
            <ac:spMk id="5" creationId="{B71D33A1-33F9-1426-BCDF-FCEAE3B5F7A6}"/>
          </ac:spMkLst>
        </pc:spChg>
        <pc:spChg chg="mod">
          <ac:chgData name="X BAZ X" userId="841a3e8551d46d9d" providerId="LiveId" clId="{ED9B81E1-1DBF-4E1D-83B4-D6D4A5983679}" dt="2022-08-22T10:33:50.115" v="1060" actId="26606"/>
          <ac:spMkLst>
            <pc:docMk/>
            <pc:sldMk cId="696814195" sldId="307"/>
            <ac:spMk id="6" creationId="{F4FF5332-1C6B-6CBF-3A38-0ABA89A02699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696814195" sldId="307"/>
            <ac:spMk id="54" creationId="{CC892AB0-7D6D-4FC9-9105-0CB427161889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696814195" sldId="307"/>
            <ac:spMk id="84" creationId="{6D29BE04-4454-4832-B83F-10D001BFF94D}"/>
          </ac:spMkLst>
        </pc:spChg>
        <pc:spChg chg="add del">
          <ac:chgData name="X BAZ X" userId="841a3e8551d46d9d" providerId="LiveId" clId="{ED9B81E1-1DBF-4E1D-83B4-D6D4A5983679}" dt="2022-08-22T10:35:48.111" v="1125"/>
          <ac:spMkLst>
            <pc:docMk/>
            <pc:sldMk cId="696814195" sldId="307"/>
            <ac:spMk id="86" creationId="{98714CE9-3C2C-48E1-8B8F-CFB7735C43D7}"/>
          </ac:spMkLst>
        </pc:s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696814195" sldId="307"/>
            <ac:grpSpMk id="13" creationId="{3BAEF7DA-43C4-4736-B5A3-B48E6125AB2D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696814195" sldId="307"/>
            <ac:grpSpMk id="56" creationId="{807353E4-FA19-40CB-8AF8-3A8E6704BE09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696814195" sldId="307"/>
            <ac:grpSpMk id="64" creationId="{0328E69E-CE3D-4110-8BF7-AD3C0C10CB1C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696814195" sldId="307"/>
            <ac:grpSpMk id="70" creationId="{F64806C9-3599-45A7-BCFF-F762C54276F8}"/>
          </ac:grpSpMkLst>
        </pc:grpChg>
        <pc:grpChg chg="add del">
          <ac:chgData name="X BAZ X" userId="841a3e8551d46d9d" providerId="LiveId" clId="{ED9B81E1-1DBF-4E1D-83B4-D6D4A5983679}" dt="2022-08-22T10:35:48.111" v="1125"/>
          <ac:grpSpMkLst>
            <pc:docMk/>
            <pc:sldMk cId="696814195" sldId="307"/>
            <ac:grpSpMk id="76" creationId="{1287AC97-A8E8-4B45-A50A-3057A88B4088}"/>
          </ac:grpSpMkLst>
        </pc:grpChg>
        <pc:picChg chg="add del">
          <ac:chgData name="X BAZ X" userId="841a3e8551d46d9d" providerId="LiveId" clId="{ED9B81E1-1DBF-4E1D-83B4-D6D4A5983679}" dt="2022-08-22T10:35:48.111" v="1125"/>
          <ac:picMkLst>
            <pc:docMk/>
            <pc:sldMk cId="696814195" sldId="307"/>
            <ac:picMk id="11" creationId="{9FBB3149-8289-4060-BB01-ED3047C53146}"/>
          </ac:picMkLst>
        </pc:picChg>
      </pc:sldChg>
      <pc:sldChg chg="addSp delSp modSp new mod modTransition">
        <pc:chgData name="X BAZ X" userId="841a3e8551d46d9d" providerId="LiveId" clId="{ED9B81E1-1DBF-4E1D-83B4-D6D4A5983679}" dt="2022-08-22T10:40:07.114" v="1188"/>
        <pc:sldMkLst>
          <pc:docMk/>
          <pc:sldMk cId="1235613905" sldId="308"/>
        </pc:sldMkLst>
        <pc:spChg chg="mod">
          <ac:chgData name="X BAZ X" userId="841a3e8551d46d9d" providerId="LiveId" clId="{ED9B81E1-1DBF-4E1D-83B4-D6D4A5983679}" dt="2022-08-22T10:35:48.111" v="1125"/>
          <ac:spMkLst>
            <pc:docMk/>
            <pc:sldMk cId="1235613905" sldId="308"/>
            <ac:spMk id="2" creationId="{E299A092-F87D-8792-B3B9-5AB6B8C37F8D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1235613905" sldId="308"/>
            <ac:spMk id="3" creationId="{E2D347AA-AC68-6E2D-D084-6DE32E5763BD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1235613905" sldId="308"/>
            <ac:spMk id="4" creationId="{8E518DC8-B737-FDBC-CDEB-7A787B7728C0}"/>
          </ac:spMkLst>
        </pc:spChg>
        <pc:spChg chg="mod">
          <ac:chgData name="X BAZ X" userId="841a3e8551d46d9d" providerId="LiveId" clId="{ED9B81E1-1DBF-4E1D-83B4-D6D4A5983679}" dt="2022-08-22T10:35:48.111" v="1125"/>
          <ac:spMkLst>
            <pc:docMk/>
            <pc:sldMk cId="1235613905" sldId="308"/>
            <ac:spMk id="5" creationId="{22AB2C69-37F0-1CE4-E5FF-FA09A8BE3F65}"/>
          </ac:spMkLst>
        </pc:spChg>
        <pc:spChg chg="add del">
          <ac:chgData name="X BAZ X" userId="841a3e8551d46d9d" providerId="LiveId" clId="{ED9B81E1-1DBF-4E1D-83B4-D6D4A5983679}" dt="2022-08-22T10:16:56.325" v="784"/>
          <ac:spMkLst>
            <pc:docMk/>
            <pc:sldMk cId="1235613905" sldId="308"/>
            <ac:spMk id="6" creationId="{D8C8CA7F-59EA-C3C1-38CA-7B4E5D2023D3}"/>
          </ac:spMkLst>
        </pc:spChg>
        <pc:picChg chg="add del mod">
          <ac:chgData name="X BAZ X" userId="841a3e8551d46d9d" providerId="LiveId" clId="{ED9B81E1-1DBF-4E1D-83B4-D6D4A5983679}" dt="2022-08-22T10:17:10.359" v="788" actId="1076"/>
          <ac:picMkLst>
            <pc:docMk/>
            <pc:sldMk cId="1235613905" sldId="308"/>
            <ac:picMk id="5122" creationId="{69192429-55DD-3E6A-14B9-5E2AB64174E4}"/>
          </ac:picMkLst>
        </pc:picChg>
      </pc:sldChg>
      <pc:sldMasterChg chg="modSldLayout">
        <pc:chgData name="X BAZ X" userId="841a3e8551d46d9d" providerId="LiveId" clId="{ED9B81E1-1DBF-4E1D-83B4-D6D4A5983679}" dt="2022-08-22T10:23:30.810" v="829"/>
        <pc:sldMasterMkLst>
          <pc:docMk/>
          <pc:sldMasterMk cId="3889173633" sldId="2147483742"/>
        </pc:sldMasterMkLst>
        <pc:sldLayoutChg chg="addSp">
          <pc:chgData name="X BAZ X" userId="841a3e8551d46d9d" providerId="LiveId" clId="{ED9B81E1-1DBF-4E1D-83B4-D6D4A5983679}" dt="2022-08-22T10:23:30.810" v="829"/>
          <pc:sldLayoutMkLst>
            <pc:docMk/>
            <pc:sldMasterMk cId="3889173633" sldId="2147483742"/>
            <pc:sldLayoutMk cId="1530250202" sldId="2147483745"/>
          </pc:sldLayoutMkLst>
          <pc:cxnChg chg="add">
            <ac:chgData name="X BAZ X" userId="841a3e8551d46d9d" providerId="LiveId" clId="{ED9B81E1-1DBF-4E1D-83B4-D6D4A5983679}" dt="2022-08-22T10:23:30.810" v="829"/>
            <ac:cxnSpMkLst>
              <pc:docMk/>
              <pc:sldMasterMk cId="3889173633" sldId="2147483742"/>
              <pc:sldLayoutMk cId="1530250202" sldId="2147483745"/>
              <ac:cxnSpMk id="8" creationId="{DF2D4FBF-4D29-139E-DFD2-3A6A13274EE9}"/>
            </ac:cxnSpMkLst>
          </pc:cxnChg>
        </pc:sldLayoutChg>
      </pc:sldMasterChg>
      <pc:sldMasterChg chg="modSldLayout">
        <pc:chgData name="X BAZ X" userId="841a3e8551d46d9d" providerId="LiveId" clId="{ED9B81E1-1DBF-4E1D-83B4-D6D4A5983679}" dt="2022-08-22T10:26:41.903" v="920"/>
        <pc:sldMasterMkLst>
          <pc:docMk/>
          <pc:sldMasterMk cId="1667104390" sldId="2147483761"/>
        </pc:sldMasterMkLst>
        <pc:sldLayoutChg chg="addSp">
          <pc:chgData name="X BAZ X" userId="841a3e8551d46d9d" providerId="LiveId" clId="{ED9B81E1-1DBF-4E1D-83B4-D6D4A5983679}" dt="2022-08-22T10:26:41.903" v="920"/>
          <pc:sldLayoutMkLst>
            <pc:docMk/>
            <pc:sldMasterMk cId="1667104390" sldId="2147483761"/>
            <pc:sldLayoutMk cId="2959158260" sldId="2147483764"/>
          </pc:sldLayoutMkLst>
          <pc:cxnChg chg="add">
            <ac:chgData name="X BAZ X" userId="841a3e8551d46d9d" providerId="LiveId" clId="{ED9B81E1-1DBF-4E1D-83B4-D6D4A5983679}" dt="2022-08-22T10:26:41.903" v="920"/>
            <ac:cxnSpMkLst>
              <pc:docMk/>
              <pc:sldMasterMk cId="1667104390" sldId="2147483761"/>
              <pc:sldLayoutMk cId="2959158260" sldId="2147483764"/>
              <ac:cxnSpMk id="7" creationId="{24A9B8D5-5E9F-4F68-09C7-2CD44A340B33}"/>
            </ac:cxnSpMkLst>
          </pc:cxnChg>
        </pc:sldLayoutChg>
      </pc:sldMasterChg>
      <pc:sldMasterChg chg="modSldLayout">
        <pc:chgData name="X BAZ X" userId="841a3e8551d46d9d" providerId="LiveId" clId="{ED9B81E1-1DBF-4E1D-83B4-D6D4A5983679}" dt="2022-08-22T10:34:39.965" v="1074"/>
        <pc:sldMasterMkLst>
          <pc:docMk/>
          <pc:sldMasterMk cId="2891314749" sldId="2147483780"/>
        </pc:sldMasterMkLst>
        <pc:sldLayoutChg chg="addSp">
          <pc:chgData name="X BAZ X" userId="841a3e8551d46d9d" providerId="LiveId" clId="{ED9B81E1-1DBF-4E1D-83B4-D6D4A5983679}" dt="2022-08-22T10:34:39.965" v="1074"/>
          <pc:sldLayoutMkLst>
            <pc:docMk/>
            <pc:sldMasterMk cId="2891314749" sldId="2147483780"/>
            <pc:sldLayoutMk cId="392033958" sldId="2147483783"/>
          </pc:sldLayoutMkLst>
          <pc:cxnChg chg="add">
            <ac:chgData name="X BAZ X" userId="841a3e8551d46d9d" providerId="LiveId" clId="{ED9B81E1-1DBF-4E1D-83B4-D6D4A5983679}" dt="2022-08-22T10:34:39.965" v="1074"/>
            <ac:cxnSpMkLst>
              <pc:docMk/>
              <pc:sldMasterMk cId="2891314749" sldId="2147483780"/>
              <pc:sldLayoutMk cId="392033958" sldId="2147483783"/>
              <ac:cxnSpMk id="7" creationId="{05407522-036C-F98F-472E-51703271B3AB}"/>
            </ac:cxnSpMkLst>
          </pc:cxnChg>
        </pc:sldLayoutChg>
      </pc:sldMasterChg>
      <pc:sldMasterChg chg="modSldLayout">
        <pc:chgData name="X BAZ X" userId="841a3e8551d46d9d" providerId="LiveId" clId="{ED9B81E1-1DBF-4E1D-83B4-D6D4A5983679}" dt="2022-08-22T10:35:43.220" v="1120"/>
        <pc:sldMasterMkLst>
          <pc:docMk/>
          <pc:sldMasterMk cId="3748807212" sldId="2147483780"/>
        </pc:sldMasterMkLst>
        <pc:sldLayoutChg chg="addSp">
          <pc:chgData name="X BAZ X" userId="841a3e8551d46d9d" providerId="LiveId" clId="{ED9B81E1-1DBF-4E1D-83B4-D6D4A5983679}" dt="2022-08-22T10:35:43.220" v="1120"/>
          <pc:sldLayoutMkLst>
            <pc:docMk/>
            <pc:sldMasterMk cId="3748807212" sldId="2147483780"/>
            <pc:sldLayoutMk cId="2778925903" sldId="2147483783"/>
          </pc:sldLayoutMkLst>
          <pc:cxnChg chg="add">
            <ac:chgData name="X BAZ X" userId="841a3e8551d46d9d" providerId="LiveId" clId="{ED9B81E1-1DBF-4E1D-83B4-D6D4A5983679}" dt="2022-08-22T10:35:43.220" v="1120"/>
            <ac:cxnSpMkLst>
              <pc:docMk/>
              <pc:sldMasterMk cId="3748807212" sldId="2147483780"/>
              <pc:sldLayoutMk cId="2778925903" sldId="2147483783"/>
              <ac:cxnSpMk id="7" creationId="{D9F5C66A-301D-0F88-C6B7-F40020CB64D6}"/>
            </ac:cxnSpMkLst>
          </pc:cxnChg>
        </pc:sldLayoutChg>
      </pc:sldMasterChg>
      <pc:sldMasterChg chg="modSldLayout">
        <pc:chgData name="X BAZ X" userId="841a3e8551d46d9d" providerId="LiveId" clId="{ED9B81E1-1DBF-4E1D-83B4-D6D4A5983679}" dt="2022-08-22T10:35:31.746" v="1102"/>
        <pc:sldMasterMkLst>
          <pc:docMk/>
          <pc:sldMasterMk cId="4067496016" sldId="2147483780"/>
        </pc:sldMasterMkLst>
        <pc:sldLayoutChg chg="addSp">
          <pc:chgData name="X BAZ X" userId="841a3e8551d46d9d" providerId="LiveId" clId="{ED9B81E1-1DBF-4E1D-83B4-D6D4A5983679}" dt="2022-08-22T10:35:31.746" v="1102"/>
          <pc:sldLayoutMkLst>
            <pc:docMk/>
            <pc:sldMasterMk cId="4067496016" sldId="2147483780"/>
            <pc:sldLayoutMk cId="203726378" sldId="2147483783"/>
          </pc:sldLayoutMkLst>
          <pc:cxnChg chg="add">
            <ac:chgData name="X BAZ X" userId="841a3e8551d46d9d" providerId="LiveId" clId="{ED9B81E1-1DBF-4E1D-83B4-D6D4A5983679}" dt="2022-08-22T10:35:31.746" v="1102"/>
            <ac:cxnSpMkLst>
              <pc:docMk/>
              <pc:sldMasterMk cId="4067496016" sldId="2147483780"/>
              <pc:sldLayoutMk cId="203726378" sldId="2147483783"/>
              <ac:cxnSpMk id="7" creationId="{FD6E7069-E016-592E-69B9-B92862212128}"/>
            </ac:cxnSpMkLst>
          </pc:cxnChg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E9B7B8-272E-463F-AC94-83652891DBC8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6E1D8E8-0F5B-4016-B746-F82A7A3A42CA}">
      <dgm:prSet/>
      <dgm:spPr/>
      <dgm:t>
        <a:bodyPr/>
        <a:lstStyle/>
        <a:p>
          <a:pPr>
            <a:defRPr cap="all"/>
          </a:pPr>
          <a:r>
            <a:rPr lang="en-GB" b="0" i="0"/>
            <a:t>1) About the problem:</a:t>
          </a:r>
          <a:endParaRPr lang="en-US"/>
        </a:p>
      </dgm:t>
    </dgm:pt>
    <dgm:pt modelId="{96C95687-32DC-455F-BF1E-A3B053F3493D}" type="parTrans" cxnId="{7B691932-2C15-4115-91EC-8D3AE4E8C6EF}">
      <dgm:prSet/>
      <dgm:spPr/>
      <dgm:t>
        <a:bodyPr/>
        <a:lstStyle/>
        <a:p>
          <a:endParaRPr lang="en-US"/>
        </a:p>
      </dgm:t>
    </dgm:pt>
    <dgm:pt modelId="{0E7AF15C-692A-4F1A-A339-CB38AECE5BBC}" type="sibTrans" cxnId="{7B691932-2C15-4115-91EC-8D3AE4E8C6EF}">
      <dgm:prSet/>
      <dgm:spPr/>
      <dgm:t>
        <a:bodyPr/>
        <a:lstStyle/>
        <a:p>
          <a:endParaRPr lang="en-US"/>
        </a:p>
      </dgm:t>
    </dgm:pt>
    <dgm:pt modelId="{6D037718-3030-43BA-AB2A-386F4B6EFB7D}">
      <dgm:prSet/>
      <dgm:spPr/>
      <dgm:t>
        <a:bodyPr/>
        <a:lstStyle/>
        <a:p>
          <a:pPr>
            <a:defRPr cap="all"/>
          </a:pPr>
          <a:r>
            <a:rPr lang="en-GB" b="0" i="0"/>
            <a:t>2) The solution:</a:t>
          </a:r>
          <a:endParaRPr lang="en-US"/>
        </a:p>
      </dgm:t>
    </dgm:pt>
    <dgm:pt modelId="{0F8AC9B9-1AC1-4432-84A1-429F79D8B174}" type="parTrans" cxnId="{904637CE-FFFB-4822-A9A2-A9806AA85848}">
      <dgm:prSet/>
      <dgm:spPr/>
      <dgm:t>
        <a:bodyPr/>
        <a:lstStyle/>
        <a:p>
          <a:endParaRPr lang="en-US"/>
        </a:p>
      </dgm:t>
    </dgm:pt>
    <dgm:pt modelId="{7538D148-CED5-4688-AF07-60CE7E95FD32}" type="sibTrans" cxnId="{904637CE-FFFB-4822-A9A2-A9806AA85848}">
      <dgm:prSet/>
      <dgm:spPr/>
      <dgm:t>
        <a:bodyPr/>
        <a:lstStyle/>
        <a:p>
          <a:endParaRPr lang="en-US"/>
        </a:p>
      </dgm:t>
    </dgm:pt>
    <dgm:pt modelId="{7CDB7290-5F3C-488C-8CC4-3C969FA826DB}">
      <dgm:prSet/>
      <dgm:spPr/>
      <dgm:t>
        <a:bodyPr/>
        <a:lstStyle/>
        <a:p>
          <a:pPr>
            <a:defRPr cap="all"/>
          </a:pPr>
          <a:r>
            <a:rPr lang="en-US" b="0" i="0"/>
            <a:t>3) How does AI help in making this possible:</a:t>
          </a:r>
          <a:endParaRPr lang="en-US"/>
        </a:p>
      </dgm:t>
    </dgm:pt>
    <dgm:pt modelId="{07FCA40C-33DB-4C4C-BEBC-9B2E4C61D62D}" type="parTrans" cxnId="{2E89E609-A5FE-470C-BC80-9322D1B70EE3}">
      <dgm:prSet/>
      <dgm:spPr/>
      <dgm:t>
        <a:bodyPr/>
        <a:lstStyle/>
        <a:p>
          <a:endParaRPr lang="en-US"/>
        </a:p>
      </dgm:t>
    </dgm:pt>
    <dgm:pt modelId="{4EF4122F-25ED-4F07-B59E-410CA5563DDD}" type="sibTrans" cxnId="{2E89E609-A5FE-470C-BC80-9322D1B70EE3}">
      <dgm:prSet/>
      <dgm:spPr/>
      <dgm:t>
        <a:bodyPr/>
        <a:lstStyle/>
        <a:p>
          <a:endParaRPr lang="en-US"/>
        </a:p>
      </dgm:t>
    </dgm:pt>
    <dgm:pt modelId="{719217FC-3FD0-4CDB-B7BD-87FBD9DB2BC6}" type="pres">
      <dgm:prSet presAssocID="{ACE9B7B8-272E-463F-AC94-83652891DBC8}" presName="root" presStyleCnt="0">
        <dgm:presLayoutVars>
          <dgm:dir/>
          <dgm:resizeHandles val="exact"/>
        </dgm:presLayoutVars>
      </dgm:prSet>
      <dgm:spPr/>
    </dgm:pt>
    <dgm:pt modelId="{F623BB74-627F-43C1-A5B2-68476BBE3442}" type="pres">
      <dgm:prSet presAssocID="{06E1D8E8-0F5B-4016-B746-F82A7A3A42CA}" presName="compNode" presStyleCnt="0"/>
      <dgm:spPr/>
    </dgm:pt>
    <dgm:pt modelId="{7FE980BF-615D-4C4A-B70F-0DD8E9D64D2E}" type="pres">
      <dgm:prSet presAssocID="{06E1D8E8-0F5B-4016-B746-F82A7A3A42CA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7710888D-B9B8-44FE-BAC0-E5DC5BAD8A67}" type="pres">
      <dgm:prSet presAssocID="{06E1D8E8-0F5B-4016-B746-F82A7A3A42C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2F1972AD-DD31-4EBF-9331-3F8AF3361C5E}" type="pres">
      <dgm:prSet presAssocID="{06E1D8E8-0F5B-4016-B746-F82A7A3A42CA}" presName="spaceRect" presStyleCnt="0"/>
      <dgm:spPr/>
    </dgm:pt>
    <dgm:pt modelId="{D16C7E17-B491-480F-801D-10C99EEB337C}" type="pres">
      <dgm:prSet presAssocID="{06E1D8E8-0F5B-4016-B746-F82A7A3A42CA}" presName="textRect" presStyleLbl="revTx" presStyleIdx="0" presStyleCnt="3">
        <dgm:presLayoutVars>
          <dgm:chMax val="1"/>
          <dgm:chPref val="1"/>
        </dgm:presLayoutVars>
      </dgm:prSet>
      <dgm:spPr/>
    </dgm:pt>
    <dgm:pt modelId="{FBF4F757-71AC-497B-B4A9-3F9224FCF179}" type="pres">
      <dgm:prSet presAssocID="{0E7AF15C-692A-4F1A-A339-CB38AECE5BBC}" presName="sibTrans" presStyleCnt="0"/>
      <dgm:spPr/>
    </dgm:pt>
    <dgm:pt modelId="{76700249-DC4D-4341-BFF2-8620429CE596}" type="pres">
      <dgm:prSet presAssocID="{6D037718-3030-43BA-AB2A-386F4B6EFB7D}" presName="compNode" presStyleCnt="0"/>
      <dgm:spPr/>
    </dgm:pt>
    <dgm:pt modelId="{730F4F82-E267-4865-B5A8-AD12D498E117}" type="pres">
      <dgm:prSet presAssocID="{6D037718-3030-43BA-AB2A-386F4B6EFB7D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475E7F0C-76E1-415A-8CF2-866457A56174}" type="pres">
      <dgm:prSet presAssocID="{6D037718-3030-43BA-AB2A-386F4B6EFB7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F3A4DB02-81CF-4217-80A7-55BCB7A40AB7}" type="pres">
      <dgm:prSet presAssocID="{6D037718-3030-43BA-AB2A-386F4B6EFB7D}" presName="spaceRect" presStyleCnt="0"/>
      <dgm:spPr/>
    </dgm:pt>
    <dgm:pt modelId="{0B4D7EBC-04A9-4D5B-A1DA-7A1660642100}" type="pres">
      <dgm:prSet presAssocID="{6D037718-3030-43BA-AB2A-386F4B6EFB7D}" presName="textRect" presStyleLbl="revTx" presStyleIdx="1" presStyleCnt="3">
        <dgm:presLayoutVars>
          <dgm:chMax val="1"/>
          <dgm:chPref val="1"/>
        </dgm:presLayoutVars>
      </dgm:prSet>
      <dgm:spPr/>
    </dgm:pt>
    <dgm:pt modelId="{8594FC5A-F829-4C66-A1E8-786E1D547D71}" type="pres">
      <dgm:prSet presAssocID="{7538D148-CED5-4688-AF07-60CE7E95FD32}" presName="sibTrans" presStyleCnt="0"/>
      <dgm:spPr/>
    </dgm:pt>
    <dgm:pt modelId="{5B940C68-D836-4AEE-9850-89DBB839EAD7}" type="pres">
      <dgm:prSet presAssocID="{7CDB7290-5F3C-488C-8CC4-3C969FA826DB}" presName="compNode" presStyleCnt="0"/>
      <dgm:spPr/>
    </dgm:pt>
    <dgm:pt modelId="{13996C56-9BDE-4A30-9267-857D3EBCEC6F}" type="pres">
      <dgm:prSet presAssocID="{7CDB7290-5F3C-488C-8CC4-3C969FA826DB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92040D1-36D5-4B3C-B769-06A6FBD0518D}" type="pres">
      <dgm:prSet presAssocID="{7CDB7290-5F3C-488C-8CC4-3C969FA826D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6FF98826-6D4A-42FC-B741-9ADADEAA955F}" type="pres">
      <dgm:prSet presAssocID="{7CDB7290-5F3C-488C-8CC4-3C969FA826DB}" presName="spaceRect" presStyleCnt="0"/>
      <dgm:spPr/>
    </dgm:pt>
    <dgm:pt modelId="{217F84F9-3A15-40F0-A0EB-E46DBFDE9B29}" type="pres">
      <dgm:prSet presAssocID="{7CDB7290-5F3C-488C-8CC4-3C969FA826D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E89E609-A5FE-470C-BC80-9322D1B70EE3}" srcId="{ACE9B7B8-272E-463F-AC94-83652891DBC8}" destId="{7CDB7290-5F3C-488C-8CC4-3C969FA826DB}" srcOrd="2" destOrd="0" parTransId="{07FCA40C-33DB-4C4C-BEBC-9B2E4C61D62D}" sibTransId="{4EF4122F-25ED-4F07-B59E-410CA5563DDD}"/>
    <dgm:cxn modelId="{7B691932-2C15-4115-91EC-8D3AE4E8C6EF}" srcId="{ACE9B7B8-272E-463F-AC94-83652891DBC8}" destId="{06E1D8E8-0F5B-4016-B746-F82A7A3A42CA}" srcOrd="0" destOrd="0" parTransId="{96C95687-32DC-455F-BF1E-A3B053F3493D}" sibTransId="{0E7AF15C-692A-4F1A-A339-CB38AECE5BBC}"/>
    <dgm:cxn modelId="{00FE2986-00E2-40B9-AB27-278EC4242DC3}" type="presOf" srcId="{6D037718-3030-43BA-AB2A-386F4B6EFB7D}" destId="{0B4D7EBC-04A9-4D5B-A1DA-7A1660642100}" srcOrd="0" destOrd="0" presId="urn:microsoft.com/office/officeart/2018/5/layout/IconLeafLabelList"/>
    <dgm:cxn modelId="{A4A4F8A9-CF2C-497D-88F0-715551CDC7EB}" type="presOf" srcId="{06E1D8E8-0F5B-4016-B746-F82A7A3A42CA}" destId="{D16C7E17-B491-480F-801D-10C99EEB337C}" srcOrd="0" destOrd="0" presId="urn:microsoft.com/office/officeart/2018/5/layout/IconLeafLabelList"/>
    <dgm:cxn modelId="{904637CE-FFFB-4822-A9A2-A9806AA85848}" srcId="{ACE9B7B8-272E-463F-AC94-83652891DBC8}" destId="{6D037718-3030-43BA-AB2A-386F4B6EFB7D}" srcOrd="1" destOrd="0" parTransId="{0F8AC9B9-1AC1-4432-84A1-429F79D8B174}" sibTransId="{7538D148-CED5-4688-AF07-60CE7E95FD32}"/>
    <dgm:cxn modelId="{A0CF7BD5-32DD-42C0-92F4-1683FCB5B791}" type="presOf" srcId="{7CDB7290-5F3C-488C-8CC4-3C969FA826DB}" destId="{217F84F9-3A15-40F0-A0EB-E46DBFDE9B29}" srcOrd="0" destOrd="0" presId="urn:microsoft.com/office/officeart/2018/5/layout/IconLeafLabelList"/>
    <dgm:cxn modelId="{266F4CD8-8D50-4046-9E79-6F6B528BE415}" type="presOf" srcId="{ACE9B7B8-272E-463F-AC94-83652891DBC8}" destId="{719217FC-3FD0-4CDB-B7BD-87FBD9DB2BC6}" srcOrd="0" destOrd="0" presId="urn:microsoft.com/office/officeart/2018/5/layout/IconLeafLabelList"/>
    <dgm:cxn modelId="{64968359-091A-41B4-8701-4AC5B3F20624}" type="presParOf" srcId="{719217FC-3FD0-4CDB-B7BD-87FBD9DB2BC6}" destId="{F623BB74-627F-43C1-A5B2-68476BBE3442}" srcOrd="0" destOrd="0" presId="urn:microsoft.com/office/officeart/2018/5/layout/IconLeafLabelList"/>
    <dgm:cxn modelId="{19F70483-4091-4AEA-BC17-9B1A2C489558}" type="presParOf" srcId="{F623BB74-627F-43C1-A5B2-68476BBE3442}" destId="{7FE980BF-615D-4C4A-B70F-0DD8E9D64D2E}" srcOrd="0" destOrd="0" presId="urn:microsoft.com/office/officeart/2018/5/layout/IconLeafLabelList"/>
    <dgm:cxn modelId="{0C2F07C6-2A36-4879-BF41-0B156F5A63E1}" type="presParOf" srcId="{F623BB74-627F-43C1-A5B2-68476BBE3442}" destId="{7710888D-B9B8-44FE-BAC0-E5DC5BAD8A67}" srcOrd="1" destOrd="0" presId="urn:microsoft.com/office/officeart/2018/5/layout/IconLeafLabelList"/>
    <dgm:cxn modelId="{E1508664-EEC7-493F-AA0D-AB2EB34B2A04}" type="presParOf" srcId="{F623BB74-627F-43C1-A5B2-68476BBE3442}" destId="{2F1972AD-DD31-4EBF-9331-3F8AF3361C5E}" srcOrd="2" destOrd="0" presId="urn:microsoft.com/office/officeart/2018/5/layout/IconLeafLabelList"/>
    <dgm:cxn modelId="{51B00359-F7FD-427B-B6D9-DC3C04AADCCE}" type="presParOf" srcId="{F623BB74-627F-43C1-A5B2-68476BBE3442}" destId="{D16C7E17-B491-480F-801D-10C99EEB337C}" srcOrd="3" destOrd="0" presId="urn:microsoft.com/office/officeart/2018/5/layout/IconLeafLabelList"/>
    <dgm:cxn modelId="{CEAB28C4-FBD9-48BE-B8D6-5E5DA4F0384A}" type="presParOf" srcId="{719217FC-3FD0-4CDB-B7BD-87FBD9DB2BC6}" destId="{FBF4F757-71AC-497B-B4A9-3F9224FCF179}" srcOrd="1" destOrd="0" presId="urn:microsoft.com/office/officeart/2018/5/layout/IconLeafLabelList"/>
    <dgm:cxn modelId="{1D5FACC4-554D-431E-9227-4D03E802E2FF}" type="presParOf" srcId="{719217FC-3FD0-4CDB-B7BD-87FBD9DB2BC6}" destId="{76700249-DC4D-4341-BFF2-8620429CE596}" srcOrd="2" destOrd="0" presId="urn:microsoft.com/office/officeart/2018/5/layout/IconLeafLabelList"/>
    <dgm:cxn modelId="{471A37EB-96AD-43C4-9F2F-0525752B46FF}" type="presParOf" srcId="{76700249-DC4D-4341-BFF2-8620429CE596}" destId="{730F4F82-E267-4865-B5A8-AD12D498E117}" srcOrd="0" destOrd="0" presId="urn:microsoft.com/office/officeart/2018/5/layout/IconLeafLabelList"/>
    <dgm:cxn modelId="{C20D0153-CBD1-4F1B-886D-2C55B7720FC0}" type="presParOf" srcId="{76700249-DC4D-4341-BFF2-8620429CE596}" destId="{475E7F0C-76E1-415A-8CF2-866457A56174}" srcOrd="1" destOrd="0" presId="urn:microsoft.com/office/officeart/2018/5/layout/IconLeafLabelList"/>
    <dgm:cxn modelId="{8A31D337-F8B1-4DCE-808D-990EB727FFED}" type="presParOf" srcId="{76700249-DC4D-4341-BFF2-8620429CE596}" destId="{F3A4DB02-81CF-4217-80A7-55BCB7A40AB7}" srcOrd="2" destOrd="0" presId="urn:microsoft.com/office/officeart/2018/5/layout/IconLeafLabelList"/>
    <dgm:cxn modelId="{F294542B-F2BD-49D2-A08D-589BDA733258}" type="presParOf" srcId="{76700249-DC4D-4341-BFF2-8620429CE596}" destId="{0B4D7EBC-04A9-4D5B-A1DA-7A1660642100}" srcOrd="3" destOrd="0" presId="urn:microsoft.com/office/officeart/2018/5/layout/IconLeafLabelList"/>
    <dgm:cxn modelId="{4006D1E8-0B05-492C-81DE-1350BD517174}" type="presParOf" srcId="{719217FC-3FD0-4CDB-B7BD-87FBD9DB2BC6}" destId="{8594FC5A-F829-4C66-A1E8-786E1D547D71}" srcOrd="3" destOrd="0" presId="urn:microsoft.com/office/officeart/2018/5/layout/IconLeafLabelList"/>
    <dgm:cxn modelId="{E48E9478-32CA-4EF7-9167-FF445D8C7847}" type="presParOf" srcId="{719217FC-3FD0-4CDB-B7BD-87FBD9DB2BC6}" destId="{5B940C68-D836-4AEE-9850-89DBB839EAD7}" srcOrd="4" destOrd="0" presId="urn:microsoft.com/office/officeart/2018/5/layout/IconLeafLabelList"/>
    <dgm:cxn modelId="{86F6333D-B3AE-400E-95D5-D960547A448B}" type="presParOf" srcId="{5B940C68-D836-4AEE-9850-89DBB839EAD7}" destId="{13996C56-9BDE-4A30-9267-857D3EBCEC6F}" srcOrd="0" destOrd="0" presId="urn:microsoft.com/office/officeart/2018/5/layout/IconLeafLabelList"/>
    <dgm:cxn modelId="{F57BAE4C-E11F-43B4-B2CD-0D33734EB32A}" type="presParOf" srcId="{5B940C68-D836-4AEE-9850-89DBB839EAD7}" destId="{E92040D1-36D5-4B3C-B769-06A6FBD0518D}" srcOrd="1" destOrd="0" presId="urn:microsoft.com/office/officeart/2018/5/layout/IconLeafLabelList"/>
    <dgm:cxn modelId="{2112DAD6-A1E1-46F1-8589-DF55B37626C9}" type="presParOf" srcId="{5B940C68-D836-4AEE-9850-89DBB839EAD7}" destId="{6FF98826-6D4A-42FC-B741-9ADADEAA955F}" srcOrd="2" destOrd="0" presId="urn:microsoft.com/office/officeart/2018/5/layout/IconLeafLabelList"/>
    <dgm:cxn modelId="{C2419D20-DC7F-409F-BD9A-5B410A10EFCE}" type="presParOf" srcId="{5B940C68-D836-4AEE-9850-89DBB839EAD7}" destId="{217F84F9-3A15-40F0-A0EB-E46DBFDE9B29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E980BF-615D-4C4A-B70F-0DD8E9D64D2E}">
      <dsp:nvSpPr>
        <dsp:cNvPr id="0" name=""/>
        <dsp:cNvSpPr/>
      </dsp:nvSpPr>
      <dsp:spPr>
        <a:xfrm>
          <a:off x="653462" y="139899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10888D-B9B8-44FE-BAC0-E5DC5BAD8A67}">
      <dsp:nvSpPr>
        <dsp:cNvPr id="0" name=""/>
        <dsp:cNvSpPr/>
      </dsp:nvSpPr>
      <dsp:spPr>
        <a:xfrm>
          <a:off x="1041025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6C7E17-B491-480F-801D-10C99EEB337C}">
      <dsp:nvSpPr>
        <dsp:cNvPr id="0" name=""/>
        <dsp:cNvSpPr/>
      </dsp:nvSpPr>
      <dsp:spPr>
        <a:xfrm>
          <a:off x="72118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200" b="0" i="0" kern="1200"/>
            <a:t>1) About the problem:</a:t>
          </a:r>
          <a:endParaRPr lang="en-US" sz="2200" kern="1200"/>
        </a:p>
      </dsp:txBody>
      <dsp:txXfrm>
        <a:off x="72118" y="2524899"/>
        <a:ext cx="2981250" cy="720000"/>
      </dsp:txXfrm>
    </dsp:sp>
    <dsp:sp modelId="{730F4F82-E267-4865-B5A8-AD12D498E117}">
      <dsp:nvSpPr>
        <dsp:cNvPr id="0" name=""/>
        <dsp:cNvSpPr/>
      </dsp:nvSpPr>
      <dsp:spPr>
        <a:xfrm>
          <a:off x="4156431" y="139899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5E7F0C-76E1-415A-8CF2-866457A56174}">
      <dsp:nvSpPr>
        <dsp:cNvPr id="0" name=""/>
        <dsp:cNvSpPr/>
      </dsp:nvSpPr>
      <dsp:spPr>
        <a:xfrm>
          <a:off x="4543993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4D7EBC-04A9-4D5B-A1DA-7A1660642100}">
      <dsp:nvSpPr>
        <dsp:cNvPr id="0" name=""/>
        <dsp:cNvSpPr/>
      </dsp:nvSpPr>
      <dsp:spPr>
        <a:xfrm>
          <a:off x="3575087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200" b="0" i="0" kern="1200"/>
            <a:t>2) The solution:</a:t>
          </a:r>
          <a:endParaRPr lang="en-US" sz="2200" kern="1200"/>
        </a:p>
      </dsp:txBody>
      <dsp:txXfrm>
        <a:off x="3575087" y="2524899"/>
        <a:ext cx="2981250" cy="720000"/>
      </dsp:txXfrm>
    </dsp:sp>
    <dsp:sp modelId="{13996C56-9BDE-4A30-9267-857D3EBCEC6F}">
      <dsp:nvSpPr>
        <dsp:cNvPr id="0" name=""/>
        <dsp:cNvSpPr/>
      </dsp:nvSpPr>
      <dsp:spPr>
        <a:xfrm>
          <a:off x="7659400" y="139899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2040D1-36D5-4B3C-B769-06A6FBD0518D}">
      <dsp:nvSpPr>
        <dsp:cNvPr id="0" name=""/>
        <dsp:cNvSpPr/>
      </dsp:nvSpPr>
      <dsp:spPr>
        <a:xfrm>
          <a:off x="8046962" y="527461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7F84F9-3A15-40F0-A0EB-E46DBFDE9B29}">
      <dsp:nvSpPr>
        <dsp:cNvPr id="0" name=""/>
        <dsp:cNvSpPr/>
      </dsp:nvSpPr>
      <dsp:spPr>
        <a:xfrm>
          <a:off x="7078056" y="2524899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b="0" i="0" kern="1200"/>
            <a:t>3) How does AI help in making this possible:</a:t>
          </a:r>
          <a:endParaRPr lang="en-US" sz="2200" kern="1200"/>
        </a:p>
      </dsp:txBody>
      <dsp:txXfrm>
        <a:off x="7078056" y="2524899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69671B-947A-44A3-A764-A91E66D469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4B23CC-4610-41C4-A0CF-67A30700C4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7299BE-0F96-4D8C-8AC3-AFAE1A841C66}" type="datetimeFigureOut">
              <a:rPr lang="en-US" smtClean="0"/>
              <a:t>8/22/2022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4FC55-2324-40BC-8420-15EC835D95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3EC604-E5A5-4A58-AC5A-211F83D37C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B048B-0EBA-466F-928F-37073F3BFB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07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jpeg>
</file>

<file path=ppt/media/image12.gif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jp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4692AC-01A2-4EFF-966B-504F28E82D7A}" type="datetimeFigureOut">
              <a:rPr lang="en-US" noProof="0" smtClean="0"/>
              <a:t>8/22/2022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D498D-6977-40EC-8E5E-7EB644D5E759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2264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42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332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96A7EE9-F079-4AED-9858-DCD74447B2DE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548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6060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32265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6053242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351700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444942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135968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140887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511400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Pictur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8CE4-6594-4434-AA7B-C5DDAFBE02A0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7BF857FE-9EDF-40AC-A282-858EC0C2C6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08000"/>
          </a:xfrm>
        </p:spPr>
        <p:txBody>
          <a:bodyPr anchor="ctr" anchorCtr="0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8BBD3378-DD0B-4070-88AA-07DEEA1B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96537"/>
          </a:xfr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lIns="684000" tIns="108000" anchor="ctr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8349DBD-05C9-497A-BAB7-08CE307FB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7981" y="1812759"/>
            <a:ext cx="10905457" cy="40884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0AF26B-41C3-4BBB-A8E9-8EAB965C6D7A}"/>
              </a:ext>
            </a:extLst>
          </p:cNvPr>
          <p:cNvCxnSpPr/>
          <p:nvPr userDrawn="1"/>
        </p:nvCxnSpPr>
        <p:spPr>
          <a:xfrm>
            <a:off x="-600" y="1283417"/>
            <a:ext cx="12193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01525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A408-237F-4430-903D-49994B8E1677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7BF857FE-9EDF-40AC-A282-858EC0C2C6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08000"/>
          </a:xfrm>
        </p:spPr>
        <p:txBody>
          <a:bodyPr anchor="ctr" anchorCtr="0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8BBD3378-DD0B-4070-88AA-07DEEA1B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96537"/>
          </a:xfr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lIns="720000" tIns="108000" anchor="ctr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8349DBD-05C9-497A-BAB7-08CE307FB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4355" y="1812759"/>
            <a:ext cx="4954159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F227ADD-898B-46CB-92A8-AC4962D208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9901" y="1812759"/>
            <a:ext cx="4954159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0AF26B-41C3-4BBB-A8E9-8EAB965C6D7A}"/>
              </a:ext>
            </a:extLst>
          </p:cNvPr>
          <p:cNvCxnSpPr/>
          <p:nvPr userDrawn="1"/>
        </p:nvCxnSpPr>
        <p:spPr>
          <a:xfrm>
            <a:off x="-600" y="1283417"/>
            <a:ext cx="12193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789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261949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C21F8EC-6CCD-434E-925E-0A9FF574DA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07362"/>
            <a:ext cx="12192000" cy="449343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30332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464540"/>
            <a:ext cx="10058400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176FD-E365-4307-A1BF-FBA56929E02D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8DEBF4F-95EE-485E-BCD1-56682C51B641}"/>
              </a:ext>
            </a:extLst>
          </p:cNvPr>
          <p:cNvCxnSpPr/>
          <p:nvPr userDrawn="1"/>
        </p:nvCxnSpPr>
        <p:spPr>
          <a:xfrm>
            <a:off x="0" y="1900553"/>
            <a:ext cx="1219200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3168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64CC3-3A25-40C5-8F52-C7B371775282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85C68E9-6B5E-46D9-AAB7-BE93B1378B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07362"/>
            <a:ext cx="12192000" cy="449343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7DEE74D2-9B60-4DE8-9A31-91D3CBA8D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30332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390A09A4-2667-45F1-9F4E-37A50F1F58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0347" y="2346008"/>
            <a:ext cx="10058400" cy="3748194"/>
          </a:xfrm>
        </p:spPr>
        <p:txBody>
          <a:bodyPr numCol="2" spcCol="54000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14E254-0C82-4865-9922-29444D17B571}"/>
              </a:ext>
            </a:extLst>
          </p:cNvPr>
          <p:cNvCxnSpPr/>
          <p:nvPr userDrawn="1"/>
        </p:nvCxnSpPr>
        <p:spPr>
          <a:xfrm>
            <a:off x="0" y="1900553"/>
            <a:ext cx="1219200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10688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92C4CF0-BD34-45B4-94FF-59AD3A70A7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00165"/>
          </a:xfrm>
          <a:noFill/>
        </p:spPr>
        <p:txBody>
          <a:bodyPr lIns="0" tIns="792000"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4804496" y="0"/>
            <a:ext cx="7387504" cy="6446520"/>
          </a:xfrm>
          <a:prstGeom prst="rect">
            <a:avLst/>
          </a:prstGeom>
          <a:solidFill>
            <a:schemeClr val="accent1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110AB5-E047-427B-9192-3F2FCCB479A8}"/>
              </a:ext>
            </a:extLst>
          </p:cNvPr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488254"/>
            <a:ext cx="3517567" cy="1087974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3625" y="2038720"/>
            <a:ext cx="3517567" cy="3311706"/>
          </a:xfrm>
        </p:spPr>
        <p:txBody>
          <a:bodyPr lIns="91440" rIns="91440">
            <a:normAutofit/>
          </a:bodyPr>
          <a:lstStyle>
            <a:lvl1pPr marL="216000" indent="-216000">
              <a:spcAft>
                <a:spcPts val="0"/>
              </a:spcAft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00A2BA60-500D-4BD0-8C7F-2936FDDD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397F0DEF-140C-43BE-9FE2-8C6F0F16B2BD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371A0A82-5458-43A1-AD4C-A4FF7CD0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051" y="6446838"/>
            <a:ext cx="6818262" cy="365125"/>
          </a:xfrm>
        </p:spPr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4" name="Slide Number Placeholder 7">
            <a:extLst>
              <a:ext uri="{FF2B5EF4-FFF2-40B4-BE49-F238E27FC236}">
                <a16:creationId xmlns:a16="http://schemas.microsoft.com/office/drawing/2014/main" id="{2ABD9582-0263-41AF-B003-2E7489485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0596" y="6446838"/>
            <a:ext cx="617912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F66DD5E-2E55-4BFB-8214-2B5C5051F2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99113" y="1692275"/>
            <a:ext cx="6592887" cy="3190875"/>
          </a:xfrm>
          <a:solidFill>
            <a:schemeClr val="bg1">
              <a:lumMod val="85000"/>
              <a:alpha val="5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6A38BEF-96DA-4CBE-8464-985906D9F5F1}"/>
              </a:ext>
            </a:extLst>
          </p:cNvPr>
          <p:cNvCxnSpPr>
            <a:cxnSpLocks/>
          </p:cNvCxnSpPr>
          <p:nvPr userDrawn="1"/>
        </p:nvCxnSpPr>
        <p:spPr>
          <a:xfrm>
            <a:off x="723686" y="1767848"/>
            <a:ext cx="3291840" cy="0"/>
          </a:xfrm>
          <a:prstGeom prst="line">
            <a:avLst/>
          </a:prstGeom>
          <a:ln w="158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3945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262E62-E8FA-42DE-BC7E-BA73A13FC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3200" cy="64008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7EED-32E8-4384-BFBB-06742F30AA8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56422" y="5034909"/>
            <a:ext cx="6835291" cy="817251"/>
          </a:xfrm>
          <a:solidFill>
            <a:srgbClr val="262626"/>
          </a:solidFill>
        </p:spPr>
        <p:txBody>
          <a:bodyPr lIns="396000" tIns="0" anchor="ctr" anchorCtr="0">
            <a:normAutofit/>
          </a:bodyPr>
          <a:lstStyle>
            <a:lvl1pPr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3EC876B-6AD7-452A-94C9-45B89DA7D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6143" y="3975295"/>
            <a:ext cx="6835858" cy="1089350"/>
          </a:xfrm>
          <a:custGeom>
            <a:avLst/>
            <a:gdLst>
              <a:gd name="connsiteX0" fmla="*/ 0 w 6906198"/>
              <a:gd name="connsiteY0" fmla="*/ 0 h 1089350"/>
              <a:gd name="connsiteX1" fmla="*/ 6906198 w 6906198"/>
              <a:gd name="connsiteY1" fmla="*/ 0 h 1089350"/>
              <a:gd name="connsiteX2" fmla="*/ 6906198 w 6906198"/>
              <a:gd name="connsiteY2" fmla="*/ 1089350 h 1089350"/>
              <a:gd name="connsiteX3" fmla="*/ 3805731 w 6906198"/>
              <a:gd name="connsiteY3" fmla="*/ 1089350 h 1089350"/>
              <a:gd name="connsiteX4" fmla="*/ 218470 w 6906198"/>
              <a:gd name="connsiteY4" fmla="*/ 1089350 h 1089350"/>
              <a:gd name="connsiteX5" fmla="*/ 0 w 6906198"/>
              <a:gd name="connsiteY5" fmla="*/ 1089350 h 108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06198" h="1089350">
                <a:moveTo>
                  <a:pt x="0" y="0"/>
                </a:moveTo>
                <a:lnTo>
                  <a:pt x="6906198" y="0"/>
                </a:lnTo>
                <a:lnTo>
                  <a:pt x="6906198" y="1089350"/>
                </a:lnTo>
                <a:lnTo>
                  <a:pt x="3805731" y="1089350"/>
                </a:lnTo>
                <a:lnTo>
                  <a:pt x="218470" y="1089350"/>
                </a:lnTo>
                <a:lnTo>
                  <a:pt x="0" y="1089350"/>
                </a:lnTo>
                <a:close/>
              </a:path>
            </a:pathLst>
          </a:custGeom>
          <a:solidFill>
            <a:srgbClr val="262626"/>
          </a:solidFill>
        </p:spPr>
        <p:txBody>
          <a:bodyPr wrap="square" lIns="396000" tIns="252000" anchor="t" anchorCtr="0">
            <a:noAutofit/>
          </a:bodyPr>
          <a:lstStyle>
            <a:lvl1pPr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First Lesson Summary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110AB5-E047-427B-9192-3F2FCCB479A8}"/>
              </a:ext>
            </a:extLst>
          </p:cNvPr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8635" y="0"/>
            <a:ext cx="3998873" cy="5852160"/>
          </a:xfrm>
          <a:solidFill>
            <a:srgbClr val="262626"/>
          </a:solidFill>
        </p:spPr>
        <p:txBody>
          <a:bodyPr lIns="360000" tIns="46800" rIns="360000" anchor="ctr" anchorCtr="0">
            <a:normAutofit/>
          </a:bodyPr>
          <a:lstStyle>
            <a:lvl1pPr marL="0" indent="0">
              <a:buNone/>
              <a:defRPr lang="en-US" dirty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00A2BA60-500D-4BD0-8C7F-2936FDDD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9071F196-4D99-4CA1-AF3D-D9270AA86530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371A0A82-5458-43A1-AD4C-A4FF7CD0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051" y="6446838"/>
            <a:ext cx="6818262" cy="365125"/>
          </a:xfrm>
        </p:spPr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4" name="Slide Number Placeholder 7">
            <a:extLst>
              <a:ext uri="{FF2B5EF4-FFF2-40B4-BE49-F238E27FC236}">
                <a16:creationId xmlns:a16="http://schemas.microsoft.com/office/drawing/2014/main" id="{2ABD9582-0263-41AF-B003-2E7489485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0596" y="6446838"/>
            <a:ext cx="617912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12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3818-5B7F-4F38-B42C-7D48EDABA17E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4A9B8D5-5E9F-4F68-09C7-2CD44A340B33}"/>
              </a:ext>
            </a:extLst>
          </p:cNvPr>
          <p:cNvCxnSpPr/>
          <p:nvPr userDrawn="1"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158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09D8F-547E-4C36-AE3A-50B051D9F23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0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3904-8E92-4E81-A5F1-2FE23324A701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082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1582-894B-4548-8F6A-77DD222024CA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373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FD72-49BE-4A27-B81D-6695ECD46A0C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98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70413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5C95-6709-4448-8164-8B465DDBFDB6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TEACH A COURSE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54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8B62D-7B77-49C5-A369-DA7962108BC9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043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  <p:sldLayoutId id="2147483779" r:id="rId18"/>
    <p:sldLayoutId id="2147483740" r:id="rId19"/>
    <p:sldLayoutId id="2147483735" r:id="rId20"/>
    <p:sldLayoutId id="2147483738" r:id="rId21"/>
    <p:sldLayoutId id="2147483736" r:id="rId22"/>
    <p:sldLayoutId id="2147483737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71E00-ABE1-44FD-92BD-2769C2C9C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202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SELF DRIVING CAR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BD30D-629F-49D4-AE04-2D99B365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657" y="2604280"/>
            <a:ext cx="3448259" cy="3342747"/>
          </a:xfrm>
        </p:spPr>
        <p:txBody>
          <a:bodyPr vert="horz" lIns="0" tIns="45720" rIns="0" bIns="45720" rtlCol="0">
            <a:normAutofit/>
          </a:bodyPr>
          <a:lstStyle/>
          <a:p>
            <a:pPr marL="216000" indent="0"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Team Members:</a:t>
            </a:r>
          </a:p>
          <a:p>
            <a:pPr marL="404813" indent="-2159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Aditya</a:t>
            </a:r>
          </a:p>
          <a:p>
            <a:pPr marL="404813" indent="-2159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FFFFFF"/>
                </a:solidFill>
              </a:rPr>
              <a:t>Vybhav</a:t>
            </a:r>
            <a:endParaRPr lang="en-US" dirty="0">
              <a:solidFill>
                <a:srgbClr val="FFFFFF"/>
              </a:solidFill>
            </a:endParaRPr>
          </a:p>
          <a:p>
            <a:pPr marL="404813" indent="-2159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FFFFFF"/>
                </a:solidFill>
              </a:rPr>
              <a:t>Irbaz</a:t>
            </a:r>
            <a:endParaRPr lang="en-US" dirty="0">
              <a:solidFill>
                <a:srgbClr val="FFFFFF"/>
              </a:solidFill>
            </a:endParaRPr>
          </a:p>
          <a:p>
            <a:pPr marL="404813" indent="-2159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</a:endParaRPr>
          </a:p>
          <a:p>
            <a:pPr marL="404813" indent="-2159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 descr="Laptop screen with some code">
            <a:extLst>
              <a:ext uri="{FF2B5EF4-FFF2-40B4-BE49-F238E27FC236}">
                <a16:creationId xmlns:a16="http://schemas.microsoft.com/office/drawing/2014/main" id="{BF79C0FC-6A53-48FD-A2FB-DC1F7E6C6B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56015" y="10"/>
            <a:ext cx="7534264" cy="68579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B821F-B541-46B1-BC2A-76D9C1FC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71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7035A341-164C-EFBF-AEDC-B440E7A7F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/>
              <a:t>DNN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D0C632-BF0C-E5A2-C6FE-BC7BE9CECE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6500" y="2249487"/>
            <a:ext cx="9840911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Deep Neural Network:</a:t>
            </a:r>
          </a:p>
          <a:p>
            <a:pPr marL="0">
              <a:lnSpc>
                <a:spcPct val="110000"/>
              </a:lnSpc>
            </a:pPr>
            <a:r>
              <a:rPr lang="en-US" sz="1400" dirty="0"/>
              <a:t>A deep neural network (DNN) is an artificial neural network consisting of multiple layers between the input and output layers. 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These layers could be recurrent neural network layers or convolutional layers making DNN’s a more sophisticated machine learning algorithm.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DNNs are capable of recognizing sound, creative thinking, recognizing voice commands, and analysis. </a:t>
            </a:r>
          </a:p>
          <a:p>
            <a:pPr marL="0">
              <a:lnSpc>
                <a:spcPct val="110000"/>
              </a:lnSpc>
            </a:pPr>
            <a:r>
              <a:rPr lang="en-US" sz="1400" dirty="0"/>
              <a:t>DNN is a type of machine learning algorithm that learns through repetitive action from many samples.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When you feed a computer with a piece of information, the DNN sorts the data based on its elements, for example, the pitch of a sound. 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The data is passed through successive layers until it can accurately determine the type of sound made in the data.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The model then receives feedback on the correct answer which strengthens its learning process</a:t>
            </a:r>
          </a:p>
          <a:p>
            <a:pPr>
              <a:lnSpc>
                <a:spcPct val="110000"/>
              </a:lnSpc>
            </a:pPr>
            <a:endParaRPr lang="en-US" sz="13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953C1D-09C9-CADF-65A9-2DB6BA07D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C108AB-5521-A1B5-7C30-2CE614D8C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10</a:t>
            </a:fld>
            <a:endParaRPr lang="en-US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88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864884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0" name="Group 12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01" name="Rectangle 53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" name="Group 55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9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0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1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2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65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6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7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8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71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2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3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4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77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8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C9352D4-0762-6501-DFE9-1E813F652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048219" cy="109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0" i="0">
                <a:solidFill>
                  <a:srgbClr val="FFFFFF"/>
                </a:solidFill>
                <a:effectLst/>
              </a:rPr>
              <a:t>Steps: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695068-0305-0F07-F6F6-2B3D198C3F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7446" y="2413001"/>
            <a:ext cx="9048218" cy="30331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Importing Necessary Libraries:</a:t>
            </a:r>
          </a:p>
          <a:p>
            <a:pPr marL="0"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Before writing any code we must first import the libraries we need.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- pandas, matplotlib, scikit-learn, NumPy, </a:t>
            </a:r>
            <a:r>
              <a:rPr lang="en-US" sz="1400" dirty="0" err="1">
                <a:solidFill>
                  <a:srgbClr val="FFFFFF"/>
                </a:solidFill>
              </a:rPr>
              <a:t>keras</a:t>
            </a:r>
            <a:r>
              <a:rPr lang="en-US" sz="1400" dirty="0">
                <a:solidFill>
                  <a:srgbClr val="FFFFFF"/>
                </a:solidFill>
              </a:rPr>
              <a:t>.</a:t>
            </a:r>
          </a:p>
          <a:p>
            <a:pPr marL="0"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Then, we imported our data which consists of 4000 images of a race track.</a:t>
            </a:r>
          </a:p>
          <a:p>
            <a:pPr marL="0"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These images underwent image processing, to reduce the image size which makes it easier for the model to process 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(removing unnecessary features and using gaussian blur)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These images were then converted into a NumPy array</a:t>
            </a:r>
          </a:p>
          <a:p>
            <a:pPr marL="0"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We compared the original image to a preprocessed image.</a:t>
            </a:r>
          </a:p>
          <a:p>
            <a:pPr>
              <a:lnSpc>
                <a:spcPct val="110000"/>
              </a:lnSpc>
            </a:pP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85A710-C744-6B29-5C26-210ACAA17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77445" y="6354522"/>
            <a:ext cx="551003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159B35-E0F3-15A7-5240-83DF4570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54575" y="6354522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11</a:t>
            </a:fld>
            <a:endParaRPr lang="en-US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8526174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4" name="Group 15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9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1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9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95" name="Rectangle 56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58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60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8C8E1D6E-4C0C-24E3-64C9-278AA93C9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i="0" dirty="0">
                <a:effectLst/>
              </a:rPr>
              <a:t>   Training:</a:t>
            </a:r>
            <a:endParaRPr lang="en-US" dirty="0"/>
          </a:p>
        </p:txBody>
      </p:sp>
      <p:sp useBgFill="1">
        <p:nvSpPr>
          <p:cNvPr id="97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95A3C32-419A-A157-797F-3234A02B4B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5467" y="1093788"/>
            <a:ext cx="5831944" cy="4697413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sz="1700" dirty="0"/>
              <a:t>Now we can begin with the actual method as to how we are going to train the model.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We have our data collected and organized, we first need to separate the data into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train and test.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We do this using the </a:t>
            </a:r>
            <a:r>
              <a:rPr lang="en-US" sz="1700" dirty="0" err="1"/>
              <a:t>train_test_split</a:t>
            </a:r>
            <a:r>
              <a:rPr lang="en-US" sz="1700" dirty="0"/>
              <a:t> function, which will split all the data values into variables such as: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  - </a:t>
            </a:r>
            <a:r>
              <a:rPr lang="en-US" sz="1700" dirty="0" err="1"/>
              <a:t>x_train</a:t>
            </a: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dirty="0"/>
              <a:t>  - </a:t>
            </a:r>
            <a:r>
              <a:rPr lang="en-US" sz="1700" dirty="0" err="1"/>
              <a:t>x_test</a:t>
            </a: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dirty="0"/>
              <a:t>  - </a:t>
            </a:r>
            <a:r>
              <a:rPr lang="en-US" sz="1700" dirty="0" err="1"/>
              <a:t>y_train</a:t>
            </a: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dirty="0"/>
              <a:t>  - </a:t>
            </a:r>
            <a:r>
              <a:rPr lang="en-US" sz="1700" dirty="0" err="1"/>
              <a:t>y_test</a:t>
            </a: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dirty="0"/>
              <a:t>  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Training accuracy: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We can find how accurate our model is after training, using .</a:t>
            </a:r>
            <a:r>
              <a:rPr lang="en-US" sz="1700" dirty="0" err="1"/>
              <a:t>accuracy_score</a:t>
            </a:r>
            <a:r>
              <a:rPr lang="en-US" sz="1700" dirty="0"/>
              <a:t> from </a:t>
            </a:r>
            <a:r>
              <a:rPr lang="en-US" sz="1700" dirty="0" err="1"/>
              <a:t>sklearn</a:t>
            </a:r>
            <a:r>
              <a:rPr lang="en-US" sz="1700" dirty="0"/>
              <a:t>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We used 25 epochs with a batch size of 128 MB to train the model.</a:t>
            </a:r>
          </a:p>
          <a:p>
            <a:pPr>
              <a:lnSpc>
                <a:spcPct val="110000"/>
              </a:lnSpc>
            </a:pPr>
            <a:endParaRPr lang="en-US" sz="11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68D70B-AF16-D5C7-3995-4456C358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5468" y="5883275"/>
            <a:ext cx="4876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9C4E65-D6AE-4479-066D-8D5035EE8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12</a:t>
            </a:fld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562245"/>
      </p:ext>
    </p:extLst>
  </p:cSld>
  <p:clrMapOvr>
    <a:masterClrMapping/>
  </p:clrMapOvr>
  <p:transition spd="slow"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4" name="Group 12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6" name="Group 13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97" name="Group 14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8" name="Group 55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99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0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10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84BCEF08-47A9-6F39-CAFB-945982388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Project report:</a:t>
            </a:r>
          </a:p>
        </p:txBody>
      </p:sp>
      <p:sp>
        <p:nvSpPr>
          <p:cNvPr id="119" name="Content Placeholder 5">
            <a:extLst>
              <a:ext uri="{FF2B5EF4-FFF2-40B4-BE49-F238E27FC236}">
                <a16:creationId xmlns:a16="http://schemas.microsoft.com/office/drawing/2014/main" id="{487B2D61-CB80-1FB5-4BB3-F04F80E349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7"/>
            <a:ext cx="9905999" cy="354171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/>
              <a:t>After training the model for 25 epochs, it was tested on the udacity driving simulator with a completely different track</a:t>
            </a:r>
          </a:p>
          <a:p>
            <a:pPr>
              <a:lnSpc>
                <a:spcPct val="110000"/>
              </a:lnSpc>
            </a:pPr>
            <a:r>
              <a:rPr lang="en-US" sz="1500"/>
              <a:t> (See other project report file for evidence)</a:t>
            </a:r>
          </a:p>
          <a:p>
            <a:pPr>
              <a:lnSpc>
                <a:spcPct val="110000"/>
              </a:lnSpc>
            </a:pPr>
            <a:r>
              <a:rPr lang="en-US" sz="1500"/>
              <a:t> </a:t>
            </a:r>
          </a:p>
          <a:p>
            <a:pPr>
              <a:lnSpc>
                <a:spcPct val="110000"/>
              </a:lnSpc>
            </a:pPr>
            <a:r>
              <a:rPr lang="en-US" sz="1500"/>
              <a:t> The simulation ran with loss: 1.1619 - Accuracy: 0.5595 - val_loss: 0.1377 - val_accuracy: 0.8309,</a:t>
            </a:r>
          </a:p>
          <a:p>
            <a:pPr>
              <a:lnSpc>
                <a:spcPct val="110000"/>
              </a:lnSpc>
            </a:pPr>
            <a:r>
              <a:rPr lang="en-US" sz="1500"/>
              <a:t> this was a major improvement to the previous values which had a much lower accuracy and nearly double the loss rate</a:t>
            </a:r>
          </a:p>
          <a:p>
            <a:pPr>
              <a:lnSpc>
                <a:spcPct val="110000"/>
              </a:lnSpc>
            </a:pPr>
            <a:r>
              <a:rPr lang="en-US" sz="1500"/>
              <a:t> </a:t>
            </a:r>
          </a:p>
          <a:p>
            <a:pPr>
              <a:lnSpc>
                <a:spcPct val="110000"/>
              </a:lnSpc>
            </a:pPr>
            <a:r>
              <a:rPr lang="en-US" sz="1500"/>
              <a:t> We have used three dense layers with 100, 50 and 10 neurons respectively and elu as the activation function</a:t>
            </a:r>
          </a:p>
          <a:p>
            <a:pPr>
              <a:lnSpc>
                <a:spcPct val="110000"/>
              </a:lnSpc>
            </a:pPr>
            <a:r>
              <a:rPr lang="en-US" sz="1500"/>
              <a:t> Also in between, We have used 50% dropouts to reduce over-fitting the values </a:t>
            </a:r>
          </a:p>
          <a:p>
            <a:pPr>
              <a:lnSpc>
                <a:spcPct val="110000"/>
              </a:lnSpc>
            </a:pPr>
            <a:r>
              <a:rPr lang="en-US" sz="1500"/>
              <a:t> (See other project report file for accuracy and loss graph)</a:t>
            </a:r>
          </a:p>
          <a:p>
            <a:pPr>
              <a:lnSpc>
                <a:spcPct val="110000"/>
              </a:lnSpc>
            </a:pPr>
            <a:endParaRPr lang="en-US" sz="15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8695D6A-F920-FEAA-75FB-E148E1B2F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A3FD95-8D98-C79C-A51F-BF8702C99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13</a:t>
            </a:fld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86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854598757"/>
      </p:ext>
    </p:extLst>
  </p:cSld>
  <p:clrMapOvr>
    <a:masterClrMapping/>
  </p:clrMapOvr>
  <p:transition spd="slow">
    <p:wheel spokes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B305A03-AB44-F9D7-18D3-9DDD52BE9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032558-5880-E8FB-2195-4B6E321F0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0CA18E-A1F4-D06B-75BC-0FD5DA9B4C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77C0980-362F-FC2B-DFC8-DCD4B0CF9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The simulation </a:t>
            </a:r>
            <a:endParaRPr lang="en-AE" dirty="0"/>
          </a:p>
        </p:txBody>
      </p:sp>
      <p:pic>
        <p:nvPicPr>
          <p:cNvPr id="8" name="Content Placeholder 7" descr="A picture containing snow&#10;&#10;Description automatically generated">
            <a:extLst>
              <a:ext uri="{FF2B5EF4-FFF2-40B4-BE49-F238E27FC236}">
                <a16:creationId xmlns:a16="http://schemas.microsoft.com/office/drawing/2014/main" id="{E7FCDC58-735E-9177-B402-7E3C69C20E2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12900" y="1335375"/>
            <a:ext cx="9153823" cy="5141397"/>
          </a:xfrm>
        </p:spPr>
      </p:pic>
    </p:spTree>
    <p:extLst>
      <p:ext uri="{BB962C8B-B14F-4D97-AF65-F5344CB8AC3E}">
        <p14:creationId xmlns:p14="http://schemas.microsoft.com/office/powerpoint/2010/main" val="42161048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99A092-F87D-8792-B3B9-5AB6B8C37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TEACH A COURSE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D347AA-AC68-6E2D-D084-6DE32E576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E518DC8-B737-FDBC-CDEB-7A787B7728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2AB2C69-37F0-1CE4-E5FF-FA09A8BE3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graph for loss</a:t>
            </a:r>
            <a:endParaRPr lang="en-AE" dirty="0"/>
          </a:p>
        </p:txBody>
      </p:sp>
      <p:pic>
        <p:nvPicPr>
          <p:cNvPr id="5122" name="Picture 2" descr="Image">
            <a:extLst>
              <a:ext uri="{FF2B5EF4-FFF2-40B4-BE49-F238E27FC236}">
                <a16:creationId xmlns:a16="http://schemas.microsoft.com/office/drawing/2014/main" id="{69192429-55DD-3E6A-14B9-5E2AB64174E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417" y="1586378"/>
            <a:ext cx="5813583" cy="423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5613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9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0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1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2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65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6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7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8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71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2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3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4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77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8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1D33A1-33F9-1426-BCDF-FCEAE3B5F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048219" cy="109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F5332-1C6B-6CBF-3A38-0ABA89A02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7446" y="2413001"/>
            <a:ext cx="9048218" cy="30331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https://github.com/BrainyNBright/AI-Internship-2022/tree/main/Vybhav%20Dijesh%2C%20Irbaz%20Kapadia%20%26%20Aditya%20Vijaykumar%20-%20Self-driving%20car/References</a:t>
            </a:r>
          </a:p>
          <a:p>
            <a:endParaRPr lang="en-US" sz="2000">
              <a:solidFill>
                <a:srgbClr val="FFFFFF"/>
              </a:solidFill>
            </a:endParaRPr>
          </a:p>
          <a:p>
            <a:pPr marL="0"/>
            <a:endParaRPr lang="en-US" sz="20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46BA8CC-7A6D-033C-BE20-86CA29255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77445" y="6354522"/>
            <a:ext cx="551003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9E868A-B9F1-0324-D805-E9826EC18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54575" y="6354522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16</a:t>
            </a:fld>
            <a:endParaRPr lang="en-US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68141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28FE7D-043F-42AF-B4AB-DB9AFF936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7" y="4810970"/>
            <a:ext cx="10113645" cy="743682"/>
          </a:xfrm>
        </p:spPr>
        <p:txBody>
          <a:bodyPr>
            <a:noAutofit/>
          </a:bodyPr>
          <a:lstStyle/>
          <a:p>
            <a:pPr algn="ctr"/>
            <a:r>
              <a:rPr lang="en-US" sz="4800" dirty="0"/>
              <a:t>Thank You!</a:t>
            </a:r>
          </a:p>
        </p:txBody>
      </p:sp>
      <p:pic>
        <p:nvPicPr>
          <p:cNvPr id="15" name="Picture Placeholder 13" descr="Students group&#10;">
            <a:extLst>
              <a:ext uri="{FF2B5EF4-FFF2-40B4-BE49-F238E27FC236}">
                <a16:creationId xmlns:a16="http://schemas.microsoft.com/office/drawing/2014/main" id="{EAD75A5F-796C-BD1E-0CF9-B82B8EF34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74" b="8074"/>
          <a:stretch/>
        </p:blipFill>
        <p:spPr>
          <a:xfrm>
            <a:off x="333516" y="203200"/>
            <a:ext cx="11290859" cy="383821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279E65-A154-F4A1-CE69-2B5529294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44498">
            <a:off x="2539772" y="1424432"/>
            <a:ext cx="1646347" cy="19220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339FF5-9050-6856-DFFF-EBA339B6ED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806950">
            <a:off x="8821573" y="970696"/>
            <a:ext cx="1243428" cy="17361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B8067C-78A0-CB80-22E2-EA203EA2E4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2375" y="296625"/>
            <a:ext cx="1377365" cy="184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8990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33F1DB6-A9F2-DAA1-EFEE-58A6735BA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7EA954-347D-E658-3135-2E1577270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2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08BAD95-9782-B3A8-14E6-728FFC672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 PROJECT DESCRIPTION </a:t>
            </a:r>
          </a:p>
        </p:txBody>
      </p:sp>
      <p:graphicFrame>
        <p:nvGraphicFramePr>
          <p:cNvPr id="21" name="Content Placeholder 5">
            <a:extLst>
              <a:ext uri="{FF2B5EF4-FFF2-40B4-BE49-F238E27FC236}">
                <a16:creationId xmlns:a16="http://schemas.microsoft.com/office/drawing/2014/main" id="{FED1F7AA-432C-5B17-4AC8-5912A042255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32489759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9989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8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59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0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1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2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3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4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7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70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48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7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89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0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1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C938A6A5-5EA5-6165-FBF5-24032ECBF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ABOUT THE PROBLEM</a:t>
            </a:r>
          </a:p>
        </p:txBody>
      </p:sp>
      <p:sp useBgFill="1">
        <p:nvSpPr>
          <p:cNvPr id="117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ontent Placeholder 5">
            <a:extLst>
              <a:ext uri="{FF2B5EF4-FFF2-40B4-BE49-F238E27FC236}">
                <a16:creationId xmlns:a16="http://schemas.microsoft.com/office/drawing/2014/main" id="{10038D64-C104-DD8F-B87F-F10819D5BF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5467" y="1093788"/>
            <a:ext cx="5831944" cy="469741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dirty="0"/>
              <a:t>Every year, traffic accidents account for 2.2% of global deaths. That stacks up to roughly 1.3 million a year — 3,287 a day.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On top of this, some 20–50 million people are seriously injured in auto-related accidents each year.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 What are the causes of the problem?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 The root of these accidents? Human error. From distracted driving to drunk driving to reckless driving to careless driving, one poor or inattentive decision could be the difference between a typical drive and a life-threatening situation. 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But what if we could neutralize human error from the equation?</a:t>
            </a:r>
          </a:p>
          <a:p>
            <a:pPr>
              <a:lnSpc>
                <a:spcPct val="110000"/>
              </a:lnSpc>
            </a:pPr>
            <a:endParaRPr lang="en-US" sz="17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3C57460-EB33-8FB9-365A-351F26A1D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5468" y="5883275"/>
            <a:ext cx="4876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B10254-805F-7DC4-3B18-3183C6ABE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b="0" i="0" kern="1200" dirty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3</a:t>
            </a:fld>
            <a:endParaRPr lang="en-US" b="0" i="0" kern="1200" dirty="0">
              <a:solidFill>
                <a:schemeClr val="tx1">
                  <a:tint val="7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4191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7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4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79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7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8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9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0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1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2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3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4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98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9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10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8C2E6EFC-72CD-DD8D-A488-07482BC3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THE SOLUTION </a:t>
            </a:r>
          </a:p>
        </p:txBody>
      </p:sp>
      <p:sp>
        <p:nvSpPr>
          <p:cNvPr id="47" name="Content Placeholder 5">
            <a:extLst>
              <a:ext uri="{FF2B5EF4-FFF2-40B4-BE49-F238E27FC236}">
                <a16:creationId xmlns:a16="http://schemas.microsoft.com/office/drawing/2014/main" id="{C7CD01D2-EFA7-1A15-B7BB-727BBD2D46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7"/>
            <a:ext cx="9905999" cy="354171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/>
              <a:t>What are self-driving cars?</a:t>
            </a:r>
          </a:p>
          <a:p>
            <a:pPr marL="0">
              <a:lnSpc>
                <a:spcPct val="110000"/>
              </a:lnSpc>
            </a:pPr>
            <a:r>
              <a:rPr lang="en-US" sz="1700"/>
              <a:t>    A self-driving automobile is a vehicle that navigates between destinations without a driver by utilizing sensors, cameras, radar, and artificial intelligence (AI). A vehicle must be capable of navigating to a predefined location across roads that have not been modified for its usage in order to be considered completely autonomous.</a:t>
            </a:r>
          </a:p>
          <a:p>
            <a:pPr marL="0">
              <a:lnSpc>
                <a:spcPct val="110000"/>
              </a:lnSpc>
            </a:pPr>
            <a:r>
              <a:rPr lang="en-US" sz="1700"/>
              <a:t>   How can we implement this?</a:t>
            </a:r>
          </a:p>
          <a:p>
            <a:pPr marL="0">
              <a:lnSpc>
                <a:spcPct val="110000"/>
              </a:lnSpc>
            </a:pPr>
            <a:r>
              <a:rPr lang="en-US" sz="1700"/>
              <a:t> Self-driving cars are majority implemented through the use of many sensors, actuators, complex algorithms, machine learning systems,</a:t>
            </a:r>
          </a:p>
          <a:p>
            <a:pPr>
              <a:lnSpc>
                <a:spcPct val="110000"/>
              </a:lnSpc>
            </a:pPr>
            <a:r>
              <a:rPr lang="en-US" sz="1700"/>
              <a:t>And powerful processors to execute software. Autonomous cars create and maintain a map of their surroundings based on a variety of sensors situated in different parts of the vehicle.</a:t>
            </a:r>
          </a:p>
          <a:p>
            <a:pPr>
              <a:lnSpc>
                <a:spcPct val="110000"/>
              </a:lnSpc>
            </a:pPr>
            <a:endParaRPr lang="en-US" sz="1700"/>
          </a:p>
          <a:p>
            <a:pPr>
              <a:lnSpc>
                <a:spcPct val="110000"/>
              </a:lnSpc>
            </a:pPr>
            <a:endParaRPr lang="en-US" sz="17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566EFCA-66A8-9D64-EEF5-9EA096E17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6460CC-0131-4058-3F40-9E4AA514E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b="0" i="0" kern="1200" dirty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4</a:t>
            </a:fld>
            <a:endParaRPr lang="en-US" b="0" i="0" kern="1200" dirty="0">
              <a:solidFill>
                <a:schemeClr val="tx1">
                  <a:tint val="7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7142144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6" name="Rectangle 55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7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EB819410-32D1-638B-663D-11FE987E9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HOW DOES AI HELP IN MAKING THIS POSSIBLE</a:t>
            </a:r>
          </a:p>
        </p:txBody>
      </p:sp>
      <p:pic>
        <p:nvPicPr>
          <p:cNvPr id="8" name="Picture 7" descr="Long exposure of lights">
            <a:extLst>
              <a:ext uri="{FF2B5EF4-FFF2-40B4-BE49-F238E27FC236}">
                <a16:creationId xmlns:a16="http://schemas.microsoft.com/office/drawing/2014/main" id="{A9DE7D10-33FF-3413-A789-47A19923E4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084" r="19797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9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491EB0-E0CE-9504-9658-AFE13329D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68958" y="2249487"/>
            <a:ext cx="6078453" cy="354171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The AI simulates human perceptual and decision-making processes using deep learning and controls actions in driver control systems,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such as steering and brakes. AI can improve the quality of crash data collection and analysis, 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provide insights on how to avert collisions, and improve the response after crashes. 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The resulting insights can, in turn, help shape more effective regulatory frameworks for road safety.</a:t>
            </a:r>
          </a:p>
          <a:p>
            <a:pPr>
              <a:lnSpc>
                <a:spcPct val="110000"/>
              </a:lnSpc>
            </a:pPr>
            <a:endParaRPr lang="en-US" sz="20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95694E-691E-9E6F-A8CA-8E011C55D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25261" y="5883275"/>
            <a:ext cx="345238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FC5064-2BDC-A1AD-23C9-346737399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A98EE3D-8CD1-4C3F-BD1C-C98C9596463C}" type="slidenum">
              <a:rPr lang="en-US" smtClean="0"/>
              <a:pPr defTabSz="914400"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8251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0" name="Group 12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01" name="Rectangle 53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" name="Group 55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3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9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0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1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2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65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6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7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8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71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2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3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4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77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8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FA229AB-158F-031F-4E36-338A23AC3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048219" cy="109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DATA DESCRIPTION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471D0-7B7B-953C-3706-1645AFDCA9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7446" y="2662121"/>
            <a:ext cx="9048218" cy="3292591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FFFFFF"/>
                </a:solidFill>
              </a:rPr>
              <a:t>The dataset was obtained from </a:t>
            </a:r>
            <a:r>
              <a:rPr lang="en-US" sz="1600" dirty="0" err="1">
                <a:solidFill>
                  <a:srgbClr val="FFFFFF"/>
                </a:solidFill>
              </a:rPr>
              <a:t>github</a:t>
            </a:r>
            <a:endParaRPr lang="en-US" sz="1600" dirty="0">
              <a:solidFill>
                <a:srgbClr val="FFFFFF"/>
              </a:solidFill>
            </a:endParaRPr>
          </a:p>
          <a:p>
            <a:pPr marL="0">
              <a:lnSpc>
                <a:spcPct val="110000"/>
              </a:lnSpc>
            </a:pPr>
            <a:r>
              <a:rPr lang="en-US" sz="1600" dirty="0">
                <a:solidFill>
                  <a:srgbClr val="FFFFFF"/>
                </a:solidFill>
              </a:rPr>
              <a:t>The images contain various angles of the track ( straight paths, turns, inclines ,and declines)</a:t>
            </a:r>
          </a:p>
          <a:p>
            <a:pPr marL="0">
              <a:lnSpc>
                <a:spcPct val="110000"/>
              </a:lnSpc>
            </a:pPr>
            <a:r>
              <a:rPr lang="en-US" sz="1600" dirty="0">
                <a:solidFill>
                  <a:srgbClr val="FFFFFF"/>
                </a:solidFill>
              </a:rPr>
              <a:t>The dataset has 6 columns — center, left, right, steering, throttle, reverse, speed (values)</a:t>
            </a:r>
          </a:p>
          <a:p>
            <a:pPr marL="0">
              <a:lnSpc>
                <a:spcPct val="110000"/>
              </a:lnSpc>
            </a:pPr>
            <a:r>
              <a:rPr lang="en-US" sz="1600" dirty="0">
                <a:solidFill>
                  <a:srgbClr val="FFFFFF"/>
                </a:solidFill>
              </a:rPr>
              <a:t>In this project, the Udacity driving simulator has been used which has two different tracks. One of them was used for collecting training data,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FFFFFF"/>
                </a:solidFill>
              </a:rPr>
              <a:t>And the other one — never seen by the model — as a substitute for the test set. The driving simulator would save frames from three front-facing "cameras",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FFFFFF"/>
                </a:solidFill>
              </a:rPr>
              <a:t>recording data from the car's point of view; as well as various driving statistics like throttle, speed and steering angle. 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FFFFFF"/>
                </a:solidFill>
              </a:rPr>
              <a:t>We are going to use camera data as model input and expect it to predict the steering angle in the [-1, 1] range.</a:t>
            </a:r>
          </a:p>
          <a:p>
            <a:pPr>
              <a:lnSpc>
                <a:spcPct val="110000"/>
              </a:lnSpc>
            </a:pP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11C61E-DFE4-0D1F-FDE8-BB900BE37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77445" y="6354522"/>
            <a:ext cx="551003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216CAD-0CB8-A875-C6AC-CE6E625D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54575" y="6354522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6</a:t>
            </a:fld>
            <a:endParaRPr lang="en-US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54369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1" name="Group 12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2" name="Group 13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23" name="Rectangle 53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4" name="Group 55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5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405B6779-3B9E-55CF-B21B-FB4DA161B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800"/>
              <a:t>Methodology</a:t>
            </a:r>
            <a:br>
              <a:rPr lang="en-US" sz="2800"/>
            </a:br>
            <a:endParaRPr lang="en-US" sz="2800"/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Content Placeholder 5">
            <a:extLst>
              <a:ext uri="{FF2B5EF4-FFF2-40B4-BE49-F238E27FC236}">
                <a16:creationId xmlns:a16="http://schemas.microsoft.com/office/drawing/2014/main" id="{93A75A84-A924-C3DD-5B3E-19F7D3E6E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7763" y="1082673"/>
            <a:ext cx="5751237" cy="47085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sz="1500"/>
              <a:t>We have found references needed to create the model,</a:t>
            </a:r>
          </a:p>
          <a:p>
            <a:pPr>
              <a:lnSpc>
                <a:spcPct val="110000"/>
              </a:lnSpc>
            </a:pPr>
            <a:r>
              <a:rPr lang="en-US" sz="1500"/>
              <a:t>so we are few steps closer to building it.</a:t>
            </a:r>
          </a:p>
          <a:p>
            <a:pPr>
              <a:lnSpc>
                <a:spcPct val="110000"/>
              </a:lnSpc>
            </a:pPr>
            <a:endParaRPr lang="en-US" sz="1500"/>
          </a:p>
          <a:p>
            <a:pPr>
              <a:lnSpc>
                <a:spcPct val="110000"/>
              </a:lnSpc>
            </a:pPr>
            <a:r>
              <a:rPr lang="en-US" sz="1500"/>
              <a:t>We first need an algorithm that will act as the foundation from which the program can be coded.</a:t>
            </a:r>
          </a:p>
          <a:p>
            <a:pPr>
              <a:lnSpc>
                <a:spcPct val="110000"/>
              </a:lnSpc>
            </a:pPr>
            <a:r>
              <a:rPr lang="en-US" sz="1500"/>
              <a:t>The algorithm we will be using is Neural Network algorithm.</a:t>
            </a:r>
          </a:p>
          <a:p>
            <a:pPr>
              <a:lnSpc>
                <a:spcPct val="110000"/>
              </a:lnSpc>
            </a:pPr>
            <a:endParaRPr lang="en-US" sz="1500"/>
          </a:p>
          <a:p>
            <a:pPr>
              <a:lnSpc>
                <a:spcPct val="110000"/>
              </a:lnSpc>
            </a:pPr>
            <a:r>
              <a:rPr lang="en-US" sz="1500"/>
              <a:t>There are different types of Neural Network Classifications, for example:</a:t>
            </a:r>
          </a:p>
          <a:p>
            <a:pPr>
              <a:lnSpc>
                <a:spcPct val="110000"/>
              </a:lnSpc>
            </a:pPr>
            <a:endParaRPr lang="en-US" sz="1500"/>
          </a:p>
          <a:p>
            <a:pPr>
              <a:lnSpc>
                <a:spcPct val="110000"/>
              </a:lnSpc>
            </a:pPr>
            <a:r>
              <a:rPr lang="en-US" sz="1500"/>
              <a:t>Deep Neural Networks (DNN)</a:t>
            </a:r>
          </a:p>
          <a:p>
            <a:pPr>
              <a:lnSpc>
                <a:spcPct val="110000"/>
              </a:lnSpc>
            </a:pPr>
            <a:r>
              <a:rPr lang="en-US" sz="1500"/>
              <a:t>Convolution Neural Networks (CNN)</a:t>
            </a:r>
          </a:p>
          <a:p>
            <a:pPr>
              <a:lnSpc>
                <a:spcPct val="110000"/>
              </a:lnSpc>
            </a:pPr>
            <a:r>
              <a:rPr lang="en-US" sz="1500"/>
              <a:t>Recurrent Neural Networks (RNN)</a:t>
            </a:r>
          </a:p>
          <a:p>
            <a:pPr>
              <a:lnSpc>
                <a:spcPct val="110000"/>
              </a:lnSpc>
            </a:pPr>
            <a:endParaRPr lang="en-US" sz="15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AE7C90A-7E93-E9FE-2F3D-86C4EC379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48E71E-7A9D-81AA-36D3-CD3E85F8F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7</a:t>
            </a:fld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127" name="Group 86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88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9314197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12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00" name="Rectangle 53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1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0D1C49F7-220A-6728-E03E-1177E3C69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/>
              <a:t>CNN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AAE11C-3950-7B3C-90AE-BB215970BC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6500" y="2249487"/>
            <a:ext cx="9840911" cy="354171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Convolution Neural Network:</a:t>
            </a:r>
          </a:p>
          <a:p>
            <a:pPr marL="0">
              <a:lnSpc>
                <a:spcPct val="110000"/>
              </a:lnSpc>
            </a:pPr>
            <a:r>
              <a:rPr lang="en-US" sz="1400" dirty="0"/>
              <a:t>An image data processing deep learning algorithm called a convolutional neural network (CNN) was created for this purpose.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In order to recognize and process images, complicated neural networks are used.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The frontal lobe of the human brain, which is the area of the brain in charge of processing visual stimuli, 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is represented by the neural networks in a CNN.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The advantages of convolutional neural networks include:</a:t>
            </a:r>
          </a:p>
          <a:p>
            <a:pPr>
              <a:lnSpc>
                <a:spcPct val="110000"/>
              </a:lnSpc>
            </a:pP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They can detect important features without human supervision 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It has the highest accuracy amongst image detection algorithms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It is easy to understand and implement.</a:t>
            </a:r>
          </a:p>
          <a:p>
            <a:pPr>
              <a:lnSpc>
                <a:spcPct val="110000"/>
              </a:lnSpc>
            </a:pPr>
            <a:endParaRPr lang="en-US" sz="13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17BCA80-D65D-6BE1-38FE-F6D2F4669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AE5AED-691A-D75B-F248-4BFD17C6B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8</a:t>
            </a:fld>
            <a:endParaRPr lang="en-US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88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0511022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DC3642B9-4483-4880-C837-CEA9F029E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/>
              <a:t>RNN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1BDC01-6911-DBD3-5AAC-E63A33D88B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6500" y="2249487"/>
            <a:ext cx="9840911" cy="3541714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Recurrent Neural Network:</a:t>
            </a:r>
          </a:p>
          <a:p>
            <a:pPr marL="0">
              <a:lnSpc>
                <a:spcPct val="110000"/>
              </a:lnSpc>
            </a:pPr>
            <a:r>
              <a:rPr lang="en-US" sz="1400" dirty="0"/>
              <a:t>A recurrent neural network (RNN) is an artificial neural network that uses sequential or time-series data to solve problems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in speech recognition and language translation. </a:t>
            </a:r>
          </a:p>
          <a:p>
            <a:pPr marL="0">
              <a:lnSpc>
                <a:spcPct val="110000"/>
              </a:lnSpc>
            </a:pPr>
            <a:r>
              <a:rPr lang="en-US" sz="1400" dirty="0"/>
              <a:t>RNNs have been used in:</a:t>
            </a:r>
          </a:p>
          <a:p>
            <a:pPr marL="0">
              <a:lnSpc>
                <a:spcPct val="110000"/>
              </a:lnSpc>
            </a:pPr>
            <a:r>
              <a:rPr lang="en-US" sz="1400" dirty="0"/>
              <a:t>Language translation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Natural language processing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Speech recognition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Image captioning</a:t>
            </a:r>
          </a:p>
          <a:p>
            <a:pPr marL="0">
              <a:lnSpc>
                <a:spcPct val="110000"/>
              </a:lnSpc>
            </a:pPr>
            <a:r>
              <a:rPr lang="en-US" sz="1400" dirty="0"/>
              <a:t>The connections between nodes in recurrent neural networks create directed or undirected graphs across a temporal series.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RNNs are the most effective neural networks for machine learning tasks using sequential input since these neurons contain an internal memory.</a:t>
            </a:r>
          </a:p>
          <a:p>
            <a:pPr>
              <a:lnSpc>
                <a:spcPct val="110000"/>
              </a:lnSpc>
            </a:pPr>
            <a:endParaRPr lang="en-US" sz="13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D890F8-F60E-221E-2318-3DF88609A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TEACH A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836EE0-EF25-3A03-0EF0-FB39B1437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9</a:t>
            </a:fld>
            <a:endParaRPr lang="en-US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88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945106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0ABA88-74E4-4FC0-A26E-0822D1363D5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75236A05-3599-4152-8DD9-B0D397D938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11285E-60A8-4134-BCBF-B1E84D96D2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143</TotalTime>
  <Words>1387</Words>
  <Application>Microsoft Office PowerPoint</Application>
  <PresentationFormat>Widescreen</PresentationFormat>
  <Paragraphs>147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Tw Cen MT</vt:lpstr>
      <vt:lpstr>Wingdings</vt:lpstr>
      <vt:lpstr>Circuit</vt:lpstr>
      <vt:lpstr>SELF DRIVING CAR PROJECT</vt:lpstr>
      <vt:lpstr> PROJECT DESCRIPTION </vt:lpstr>
      <vt:lpstr>ABOUT THE PROBLEM</vt:lpstr>
      <vt:lpstr>THE SOLUTION </vt:lpstr>
      <vt:lpstr>HOW DOES AI HELP IN MAKING THIS POSSIBLE</vt:lpstr>
      <vt:lpstr>DATA DESCRIPTION</vt:lpstr>
      <vt:lpstr>Methodology </vt:lpstr>
      <vt:lpstr>CNN</vt:lpstr>
      <vt:lpstr>RNN</vt:lpstr>
      <vt:lpstr>DNN</vt:lpstr>
      <vt:lpstr>Steps:</vt:lpstr>
      <vt:lpstr>   Training:</vt:lpstr>
      <vt:lpstr>Project report:</vt:lpstr>
      <vt:lpstr> The simulation </vt:lpstr>
      <vt:lpstr>The graph for loss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 DRIVING CAR.</dc:title>
  <dc:creator>X BAZ X</dc:creator>
  <cp:lastModifiedBy>X BAZ X</cp:lastModifiedBy>
  <cp:revision>1</cp:revision>
  <dcterms:created xsi:type="dcterms:W3CDTF">2022-08-22T08:21:13Z</dcterms:created>
  <dcterms:modified xsi:type="dcterms:W3CDTF">2022-08-22T10:44:24Z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